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</p:sldMasterIdLst>
  <p:notesMasterIdLst>
    <p:notesMasterId r:id="rId27"/>
  </p:notesMasterIdLst>
  <p:sldIdLst>
    <p:sldId id="401" r:id="rId4"/>
    <p:sldId id="415" r:id="rId5"/>
    <p:sldId id="416" r:id="rId6"/>
    <p:sldId id="417" r:id="rId7"/>
    <p:sldId id="422" r:id="rId8"/>
    <p:sldId id="418" r:id="rId9"/>
    <p:sldId id="419" r:id="rId10"/>
    <p:sldId id="367" r:id="rId11"/>
    <p:sldId id="411" r:id="rId12"/>
    <p:sldId id="309" r:id="rId13"/>
    <p:sldId id="310" r:id="rId14"/>
    <p:sldId id="313" r:id="rId15"/>
    <p:sldId id="394" r:id="rId16"/>
    <p:sldId id="421" r:id="rId17"/>
    <p:sldId id="393" r:id="rId18"/>
    <p:sldId id="395" r:id="rId19"/>
    <p:sldId id="298" r:id="rId20"/>
    <p:sldId id="299" r:id="rId21"/>
    <p:sldId id="300" r:id="rId22"/>
    <p:sldId id="301" r:id="rId23"/>
    <p:sldId id="358" r:id="rId24"/>
    <p:sldId id="359" r:id="rId25"/>
    <p:sldId id="42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FF"/>
    <a:srgbClr val="0000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812C9-C9C2-47E2-8B20-67FCCDE7836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EC7F3-C017-4F5B-A1F4-D419C4CD6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15373" y="9374301"/>
            <a:ext cx="2918831" cy="49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218E1A1B-1EBC-4761-A8C3-9970E4AD3588}" type="slidenum">
              <a:rPr lang="en-US" sz="1200" b="0">
                <a:solidFill>
                  <a:schemeClr val="tx1"/>
                </a:solidFill>
                <a:latin typeface="VNI-Ariston" pitchFamily="2" charset="0"/>
              </a:rPr>
              <a:pPr algn="r" eaLnBrk="1" hangingPunct="1"/>
              <a:t>13</a:t>
            </a:fld>
            <a:endParaRPr lang="en-US" sz="1200" b="0">
              <a:solidFill>
                <a:schemeClr val="tx1"/>
              </a:solidFill>
              <a:latin typeface="VNI-Ariston" pitchFamily="2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161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9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8442-1A4B-46D4-9CAD-BCF101A2E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19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C3497B17-1118-477E-BA25-1FB62805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80541-41B6-4084-AF56-7A24BE20A248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07809-E9D9-455F-8E5C-DFE2092A6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5F7AB9E3-0293-4C25-A01B-FB997984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B4F81-48AE-4024-834A-F0BD741E73F9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958349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F36EE72F-4AB8-48D2-B439-C0B1DEB5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54FE9-9374-4526-89A3-8C76AF34654A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46AADB-6AAE-4284-8BDB-5B4F325E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35A04665-879A-419A-863D-B1572B45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9172-B3FD-4184-9772-2BF61EA8DD17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75326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45A31E17-290A-4E6A-BE92-E75921D7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F216F-F53A-4B3A-A48A-3004F7E550DB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071554-37AB-44AF-A854-5F2493E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8BDF6477-E7FD-48AD-8C28-6DC704F4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5B8BB-D820-42D0-A0AE-11024C4F317E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468098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>
            <a:extLst>
              <a:ext uri="{FF2B5EF4-FFF2-40B4-BE49-F238E27FC236}">
                <a16:creationId xmlns:a16="http://schemas.microsoft.com/office/drawing/2014/main" id="{EFD443F1-758C-4109-987B-6697A50C6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290CB-BD23-419B-8D3A-1F91898A2682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71C88A4B-1BE3-455D-AC3A-4CE8AFB2E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7" name="Chỗ dành sẵn cho Số hiệu Bản chiếu 5">
            <a:extLst>
              <a:ext uri="{FF2B5EF4-FFF2-40B4-BE49-F238E27FC236}">
                <a16:creationId xmlns:a16="http://schemas.microsoft.com/office/drawing/2014/main" id="{2AF620F2-7606-49CD-ABBC-435C44D6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825C1-C17D-4BE3-97A2-94C10B362373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860228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>
            <a:extLst>
              <a:ext uri="{FF2B5EF4-FFF2-40B4-BE49-F238E27FC236}">
                <a16:creationId xmlns:a16="http://schemas.microsoft.com/office/drawing/2014/main" id="{730FAB9F-8F34-47FE-A5F8-E0C66E400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3516-FC7B-4C8A-A68D-CADBCD9B991A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E52C1A8D-CA26-4351-BD61-459E5116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9" name="Chỗ dành sẵn cho Số hiệu Bản chiếu 5">
            <a:extLst>
              <a:ext uri="{FF2B5EF4-FFF2-40B4-BE49-F238E27FC236}">
                <a16:creationId xmlns:a16="http://schemas.microsoft.com/office/drawing/2014/main" id="{9ED3112D-AC72-485F-8E56-2FF7DF3F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29181-75E4-44BC-A569-4CEA537A4A01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293530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>
            <a:extLst>
              <a:ext uri="{FF2B5EF4-FFF2-40B4-BE49-F238E27FC236}">
                <a16:creationId xmlns:a16="http://schemas.microsoft.com/office/drawing/2014/main" id="{74CA0353-DF28-41D7-9358-ABD119D3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20BA8-A718-422B-B63A-6E79E3B74BC5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A5A2BFCE-B90A-4A16-935D-E496F17E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5" name="Chỗ dành sẵn cho Số hiệu Bản chiếu 5">
            <a:extLst>
              <a:ext uri="{FF2B5EF4-FFF2-40B4-BE49-F238E27FC236}">
                <a16:creationId xmlns:a16="http://schemas.microsoft.com/office/drawing/2014/main" id="{8C810F6F-81F2-446C-8C01-13791C07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C14E7-A91B-4F8C-A739-1ABC8C3DC150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957674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>
            <a:extLst>
              <a:ext uri="{FF2B5EF4-FFF2-40B4-BE49-F238E27FC236}">
                <a16:creationId xmlns:a16="http://schemas.microsoft.com/office/drawing/2014/main" id="{AA30011E-6891-45E0-B92B-7737EA45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7A699-73FB-4B3E-8C38-122191143824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2BD4DB47-BA2E-4761-A544-02F4E0D1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4" name="Chỗ dành sẵn cho Số hiệu Bản chiếu 5">
            <a:extLst>
              <a:ext uri="{FF2B5EF4-FFF2-40B4-BE49-F238E27FC236}">
                <a16:creationId xmlns:a16="http://schemas.microsoft.com/office/drawing/2014/main" id="{37D17481-B793-4E79-977B-45EA55A7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0B326-411C-4177-A149-4F854EA4BECE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07500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83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>
            <a:extLst>
              <a:ext uri="{FF2B5EF4-FFF2-40B4-BE49-F238E27FC236}">
                <a16:creationId xmlns:a16="http://schemas.microsoft.com/office/drawing/2014/main" id="{DE7A5136-B2DC-40F4-8008-A4003478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7F6E9-114B-4932-BDBE-3697697B5762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65180C7D-7044-464F-8DAE-47B8387E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7" name="Chỗ dành sẵn cho Số hiệu Bản chiếu 5">
            <a:extLst>
              <a:ext uri="{FF2B5EF4-FFF2-40B4-BE49-F238E27FC236}">
                <a16:creationId xmlns:a16="http://schemas.microsoft.com/office/drawing/2014/main" id="{49FF1197-FD1F-49E0-BE8E-538899922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B34D6-1AB5-4EE5-9841-F5112D91AD66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37802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>
            <a:extLst>
              <a:ext uri="{FF2B5EF4-FFF2-40B4-BE49-F238E27FC236}">
                <a16:creationId xmlns:a16="http://schemas.microsoft.com/office/drawing/2014/main" id="{96491C26-55A3-40C7-86AA-413A1917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D5A69-0D73-47EF-AB9D-1150AFFD1913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5ECC80BF-6F49-472F-9212-1E467C1F7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7" name="Chỗ dành sẵn cho Số hiệu Bản chiếu 5">
            <a:extLst>
              <a:ext uri="{FF2B5EF4-FFF2-40B4-BE49-F238E27FC236}">
                <a16:creationId xmlns:a16="http://schemas.microsoft.com/office/drawing/2014/main" id="{5DF10F3B-F346-4D0D-8B61-0AD1B2E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F8990-09FF-4323-A324-350850A9908D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874895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647A75C3-2CF1-4C92-ABCE-21419F69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67DE9-8451-426B-80F4-1B3B19877AF2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8FBD45-743C-41F2-B932-537268F0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BDEE2B53-FB71-4CEA-9AAC-9FAE0CEF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1A455-FF14-4E14-AA2E-A12CC3F4FB07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856381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31B007BB-0B1A-4BC5-B301-3590828F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FBCAC-A4CF-42E7-B501-E918E5EC61B6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E6DB9D-4E16-4542-8A2C-4B826D6A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2F6D0BD3-2A35-4BEE-9B0A-AB5A6664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0D7A9-0F0B-43B7-B639-CE55F9E84AAC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537528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37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96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45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35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0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5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75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4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52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46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45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3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19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0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3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0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7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9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4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8E88-692C-4864-A2A8-59988825DE47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594DA-FC50-47FB-9411-4A9613091D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5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>
            <a:extLst>
              <a:ext uri="{FF2B5EF4-FFF2-40B4-BE49-F238E27FC236}">
                <a16:creationId xmlns:a16="http://schemas.microsoft.com/office/drawing/2014/main" id="{B1993721-7521-49BF-8281-1DB1BCCCF4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</a:p>
        </p:txBody>
      </p:sp>
      <p:sp>
        <p:nvSpPr>
          <p:cNvPr id="1027" name="Chỗ dành sẵn cho Văn bản 2">
            <a:extLst>
              <a:ext uri="{FF2B5EF4-FFF2-40B4-BE49-F238E27FC236}">
                <a16:creationId xmlns:a16="http://schemas.microsoft.com/office/drawing/2014/main" id="{25C03E9C-0D0D-49C3-B1B4-86314A82BD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</a:p>
          <a:p>
            <a:pPr lvl="1"/>
            <a:r>
              <a:rPr lang="vi-VN" altLang="vi-VN"/>
              <a:t>Mức hai</a:t>
            </a:r>
          </a:p>
          <a:p>
            <a:pPr lvl="2"/>
            <a:r>
              <a:rPr lang="vi-VN" altLang="vi-VN"/>
              <a:t>Mức ba</a:t>
            </a:r>
          </a:p>
          <a:p>
            <a:pPr lvl="3"/>
            <a:r>
              <a:rPr lang="vi-VN" altLang="vi-VN"/>
              <a:t>Mức bốn</a:t>
            </a:r>
          </a:p>
          <a:p>
            <a:pPr lvl="4"/>
            <a:r>
              <a:rPr lang="vi-VN" altLang="vi-VN"/>
              <a:t>Mức năm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02E89B4F-3B8D-483D-86C6-9AD15E057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DD4FA3-0F61-485E-823A-E32000ECEF44}" type="datetime1">
              <a:rPr lang="vi-VN"/>
              <a:pPr>
                <a:defRPr/>
              </a:pPr>
              <a:t>27/10/2023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CC7B773-6A3C-46AD-98DB-1A7B3B0CD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DA878399-A080-47AC-9FC2-19A91D0C5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3F586CF-822F-4127-B652-5BCE389361B4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6227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9BA9A-B342-42E3-9101-3FEA4150DD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D4AD9-FBFA-4F7E-93D6-CCD86AD1C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5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29673" y="90152"/>
            <a:ext cx="11732654" cy="416931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u="sng" kern="10" dirty="0">
                <a:ln w="12700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u="sng" kern="10" dirty="0" smtClean="0">
                <a:ln w="12700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u="sng" kern="10" dirty="0" smtClean="0">
                <a:ln w="12700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</a:t>
            </a:r>
            <a:r>
              <a:rPr lang="vi-VN" u="sng" kern="10" dirty="0">
                <a:ln w="12700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</a:t>
            </a:r>
            <a:r>
              <a:rPr lang="vi-VN" kern="10" dirty="0">
                <a:ln w="12700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GIAO THÔNG VẬN TẢI</a:t>
            </a:r>
            <a:r>
              <a:rPr lang="en-US" kern="10" dirty="0">
                <a:ln w="12700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kern="10" dirty="0">
                <a:ln w="12700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BƯU CHÍNH VIỄN THÔNG</a:t>
            </a:r>
            <a:endParaRPr lang="en-US" kern="10" dirty="0">
              <a:ln w="12700">
                <a:solidFill>
                  <a:srgbClr val="00206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3987" y="1504335"/>
            <a:ext cx="3170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9897" y="1504335"/>
            <a:ext cx="3564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thông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612" y="3024807"/>
            <a:ext cx="3170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1947" y="3053106"/>
            <a:ext cx="19099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4" idx="2"/>
            <a:endCxn id="3" idx="0"/>
          </p:cNvCxnSpPr>
          <p:nvPr/>
        </p:nvCxnSpPr>
        <p:spPr>
          <a:xfrm flipH="1">
            <a:off x="3989439" y="507083"/>
            <a:ext cx="2106561" cy="997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2"/>
            <a:endCxn id="7" idx="0"/>
          </p:cNvCxnSpPr>
          <p:nvPr/>
        </p:nvCxnSpPr>
        <p:spPr>
          <a:xfrm>
            <a:off x="6096000" y="507083"/>
            <a:ext cx="2725994" cy="997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0"/>
          </p:cNvCxnSpPr>
          <p:nvPr/>
        </p:nvCxnSpPr>
        <p:spPr>
          <a:xfrm flipH="1">
            <a:off x="2077064" y="1921266"/>
            <a:ext cx="1912375" cy="1103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99731" y="1921266"/>
            <a:ext cx="1454715" cy="1103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7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05307" y="5769735"/>
            <a:ext cx="10212946" cy="83099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044172"/>
              </p:ext>
            </p:extLst>
          </p:nvPr>
        </p:nvGraphicFramePr>
        <p:xfrm>
          <a:off x="871816" y="289656"/>
          <a:ext cx="10575702" cy="5110766"/>
        </p:xfrm>
        <a:graphic>
          <a:graphicData uri="http://schemas.openxmlformats.org/drawingml/2006/table">
            <a:tbl>
              <a:tblPr/>
              <a:tblGrid>
                <a:gridCol w="3895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9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1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307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6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6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2.92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6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67.68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77.24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6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21.7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Đuờng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7.67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76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 Box 211"/>
          <p:cNvSpPr txBox="1">
            <a:spLocks noChangeArrowheads="1"/>
          </p:cNvSpPr>
          <p:nvPr/>
        </p:nvSpPr>
        <p:spPr bwMode="auto">
          <a:xfrm>
            <a:off x="8105451" y="3085458"/>
            <a:ext cx="3342067" cy="5794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6600CC"/>
                </a:solidFill>
              </a:rPr>
              <a:t>           </a:t>
            </a:r>
            <a:r>
              <a:rPr lang="en-US" sz="3200" dirty="0" smtClean="0">
                <a:solidFill>
                  <a:srgbClr val="FF0000"/>
                </a:solidFill>
              </a:rPr>
              <a:t>77,24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2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170" r="-583" b="59016"/>
          <a:stretch/>
        </p:blipFill>
        <p:spPr bwMode="auto">
          <a:xfrm>
            <a:off x="196653" y="-25758"/>
            <a:ext cx="11995347" cy="669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4374186" y="2601532"/>
            <a:ext cx="1630565" cy="4095482"/>
          </a:xfrm>
          <a:custGeom>
            <a:avLst/>
            <a:gdLst>
              <a:gd name="connsiteX0" fmla="*/ 287966 w 1630565"/>
              <a:gd name="connsiteY0" fmla="*/ 0 h 4095482"/>
              <a:gd name="connsiteX1" fmla="*/ 313724 w 1630565"/>
              <a:gd name="connsiteY1" fmla="*/ 296214 h 4095482"/>
              <a:gd name="connsiteX2" fmla="*/ 403876 w 1630565"/>
              <a:gd name="connsiteY2" fmla="*/ 437882 h 4095482"/>
              <a:gd name="connsiteX3" fmla="*/ 352360 w 1630565"/>
              <a:gd name="connsiteY3" fmla="*/ 618186 h 4095482"/>
              <a:gd name="connsiteX4" fmla="*/ 429634 w 1630565"/>
              <a:gd name="connsiteY4" fmla="*/ 746975 h 4095482"/>
              <a:gd name="connsiteX5" fmla="*/ 352360 w 1630565"/>
              <a:gd name="connsiteY5" fmla="*/ 875764 h 4095482"/>
              <a:gd name="connsiteX6" fmla="*/ 326603 w 1630565"/>
              <a:gd name="connsiteY6" fmla="*/ 953037 h 4095482"/>
              <a:gd name="connsiteX7" fmla="*/ 313724 w 1630565"/>
              <a:gd name="connsiteY7" fmla="*/ 1056068 h 4095482"/>
              <a:gd name="connsiteX8" fmla="*/ 197814 w 1630565"/>
              <a:gd name="connsiteY8" fmla="*/ 1262130 h 4095482"/>
              <a:gd name="connsiteX9" fmla="*/ 210693 w 1630565"/>
              <a:gd name="connsiteY9" fmla="*/ 1571223 h 4095482"/>
              <a:gd name="connsiteX10" fmla="*/ 159177 w 1630565"/>
              <a:gd name="connsiteY10" fmla="*/ 1687133 h 4095482"/>
              <a:gd name="connsiteX11" fmla="*/ 159177 w 1630565"/>
              <a:gd name="connsiteY11" fmla="*/ 1725769 h 4095482"/>
              <a:gd name="connsiteX12" fmla="*/ 56146 w 1630565"/>
              <a:gd name="connsiteY12" fmla="*/ 1893195 h 4095482"/>
              <a:gd name="connsiteX13" fmla="*/ 17510 w 1630565"/>
              <a:gd name="connsiteY13" fmla="*/ 2099257 h 4095482"/>
              <a:gd name="connsiteX14" fmla="*/ 4631 w 1630565"/>
              <a:gd name="connsiteY14" fmla="*/ 2343955 h 4095482"/>
              <a:gd name="connsiteX15" fmla="*/ 94783 w 1630565"/>
              <a:gd name="connsiteY15" fmla="*/ 2446986 h 4095482"/>
              <a:gd name="connsiteX16" fmla="*/ 172056 w 1630565"/>
              <a:gd name="connsiteY16" fmla="*/ 2472744 h 4095482"/>
              <a:gd name="connsiteX17" fmla="*/ 184935 w 1630565"/>
              <a:gd name="connsiteY17" fmla="*/ 2537138 h 4095482"/>
              <a:gd name="connsiteX18" fmla="*/ 249329 w 1630565"/>
              <a:gd name="connsiteY18" fmla="*/ 2653048 h 4095482"/>
              <a:gd name="connsiteX19" fmla="*/ 803121 w 1630565"/>
              <a:gd name="connsiteY19" fmla="*/ 3013657 h 4095482"/>
              <a:gd name="connsiteX20" fmla="*/ 957668 w 1630565"/>
              <a:gd name="connsiteY20" fmla="*/ 3065172 h 4095482"/>
              <a:gd name="connsiteX21" fmla="*/ 970546 w 1630565"/>
              <a:gd name="connsiteY21" fmla="*/ 3116688 h 4095482"/>
              <a:gd name="connsiteX22" fmla="*/ 970546 w 1630565"/>
              <a:gd name="connsiteY22" fmla="*/ 3193961 h 4095482"/>
              <a:gd name="connsiteX23" fmla="*/ 957668 w 1630565"/>
              <a:gd name="connsiteY23" fmla="*/ 3232598 h 4095482"/>
              <a:gd name="connsiteX24" fmla="*/ 957668 w 1630565"/>
              <a:gd name="connsiteY24" fmla="*/ 3296992 h 4095482"/>
              <a:gd name="connsiteX25" fmla="*/ 1060699 w 1630565"/>
              <a:gd name="connsiteY25" fmla="*/ 3464417 h 4095482"/>
              <a:gd name="connsiteX26" fmla="*/ 1086456 w 1630565"/>
              <a:gd name="connsiteY26" fmla="*/ 3567448 h 4095482"/>
              <a:gd name="connsiteX27" fmla="*/ 1292518 w 1630565"/>
              <a:gd name="connsiteY27" fmla="*/ 3773510 h 4095482"/>
              <a:gd name="connsiteX28" fmla="*/ 1459944 w 1630565"/>
              <a:gd name="connsiteY28" fmla="*/ 3915178 h 4095482"/>
              <a:gd name="connsiteX29" fmla="*/ 1537217 w 1630565"/>
              <a:gd name="connsiteY29" fmla="*/ 4005330 h 4095482"/>
              <a:gd name="connsiteX30" fmla="*/ 1627369 w 1630565"/>
              <a:gd name="connsiteY30" fmla="*/ 4031088 h 4095482"/>
              <a:gd name="connsiteX31" fmla="*/ 1601611 w 1630565"/>
              <a:gd name="connsiteY31" fmla="*/ 4095482 h 409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30565" h="4095482">
                <a:moveTo>
                  <a:pt x="287966" y="0"/>
                </a:moveTo>
                <a:cubicBezTo>
                  <a:pt x="291186" y="111617"/>
                  <a:pt x="294406" y="223234"/>
                  <a:pt x="313724" y="296214"/>
                </a:cubicBezTo>
                <a:cubicBezTo>
                  <a:pt x="333042" y="369194"/>
                  <a:pt x="397437" y="384220"/>
                  <a:pt x="403876" y="437882"/>
                </a:cubicBezTo>
                <a:cubicBezTo>
                  <a:pt x="410315" y="491544"/>
                  <a:pt x="348067" y="566671"/>
                  <a:pt x="352360" y="618186"/>
                </a:cubicBezTo>
                <a:cubicBezTo>
                  <a:pt x="356653" y="669701"/>
                  <a:pt x="429634" y="704045"/>
                  <a:pt x="429634" y="746975"/>
                </a:cubicBezTo>
                <a:cubicBezTo>
                  <a:pt x="429634" y="789905"/>
                  <a:pt x="369532" y="841420"/>
                  <a:pt x="352360" y="875764"/>
                </a:cubicBezTo>
                <a:cubicBezTo>
                  <a:pt x="335188" y="910108"/>
                  <a:pt x="333042" y="922986"/>
                  <a:pt x="326603" y="953037"/>
                </a:cubicBezTo>
                <a:cubicBezTo>
                  <a:pt x="320164" y="983088"/>
                  <a:pt x="335189" y="1004553"/>
                  <a:pt x="313724" y="1056068"/>
                </a:cubicBezTo>
                <a:cubicBezTo>
                  <a:pt x="292259" y="1107583"/>
                  <a:pt x="214986" y="1176271"/>
                  <a:pt x="197814" y="1262130"/>
                </a:cubicBezTo>
                <a:cubicBezTo>
                  <a:pt x="180642" y="1347989"/>
                  <a:pt x="217132" y="1500389"/>
                  <a:pt x="210693" y="1571223"/>
                </a:cubicBezTo>
                <a:cubicBezTo>
                  <a:pt x="204254" y="1642057"/>
                  <a:pt x="167763" y="1661375"/>
                  <a:pt x="159177" y="1687133"/>
                </a:cubicBezTo>
                <a:cubicBezTo>
                  <a:pt x="150591" y="1712891"/>
                  <a:pt x="176349" y="1691425"/>
                  <a:pt x="159177" y="1725769"/>
                </a:cubicBezTo>
                <a:cubicBezTo>
                  <a:pt x="142005" y="1760113"/>
                  <a:pt x="79757" y="1830947"/>
                  <a:pt x="56146" y="1893195"/>
                </a:cubicBezTo>
                <a:cubicBezTo>
                  <a:pt x="32535" y="1955443"/>
                  <a:pt x="26096" y="2024130"/>
                  <a:pt x="17510" y="2099257"/>
                </a:cubicBezTo>
                <a:cubicBezTo>
                  <a:pt x="8924" y="2174384"/>
                  <a:pt x="-8248" y="2286000"/>
                  <a:pt x="4631" y="2343955"/>
                </a:cubicBezTo>
                <a:cubicBezTo>
                  <a:pt x="17510" y="2401910"/>
                  <a:pt x="66879" y="2425521"/>
                  <a:pt x="94783" y="2446986"/>
                </a:cubicBezTo>
                <a:cubicBezTo>
                  <a:pt x="122687" y="2468451"/>
                  <a:pt x="157031" y="2457719"/>
                  <a:pt x="172056" y="2472744"/>
                </a:cubicBezTo>
                <a:cubicBezTo>
                  <a:pt x="187081" y="2487769"/>
                  <a:pt x="172056" y="2507087"/>
                  <a:pt x="184935" y="2537138"/>
                </a:cubicBezTo>
                <a:cubicBezTo>
                  <a:pt x="197814" y="2567189"/>
                  <a:pt x="146298" y="2573628"/>
                  <a:pt x="249329" y="2653048"/>
                </a:cubicBezTo>
                <a:cubicBezTo>
                  <a:pt x="352360" y="2732468"/>
                  <a:pt x="685064" y="2944970"/>
                  <a:pt x="803121" y="3013657"/>
                </a:cubicBezTo>
                <a:cubicBezTo>
                  <a:pt x="921178" y="3082344"/>
                  <a:pt x="929764" y="3048000"/>
                  <a:pt x="957668" y="3065172"/>
                </a:cubicBezTo>
                <a:cubicBezTo>
                  <a:pt x="985572" y="3082344"/>
                  <a:pt x="968400" y="3095223"/>
                  <a:pt x="970546" y="3116688"/>
                </a:cubicBezTo>
                <a:cubicBezTo>
                  <a:pt x="972692" y="3138153"/>
                  <a:pt x="972692" y="3174643"/>
                  <a:pt x="970546" y="3193961"/>
                </a:cubicBezTo>
                <a:cubicBezTo>
                  <a:pt x="968400" y="3213279"/>
                  <a:pt x="959814" y="3215426"/>
                  <a:pt x="957668" y="3232598"/>
                </a:cubicBezTo>
                <a:cubicBezTo>
                  <a:pt x="955522" y="3249770"/>
                  <a:pt x="940496" y="3258355"/>
                  <a:pt x="957668" y="3296992"/>
                </a:cubicBezTo>
                <a:cubicBezTo>
                  <a:pt x="974840" y="3335629"/>
                  <a:pt x="1039234" y="3419341"/>
                  <a:pt x="1060699" y="3464417"/>
                </a:cubicBezTo>
                <a:cubicBezTo>
                  <a:pt x="1082164" y="3509493"/>
                  <a:pt x="1047820" y="3515933"/>
                  <a:pt x="1086456" y="3567448"/>
                </a:cubicBezTo>
                <a:cubicBezTo>
                  <a:pt x="1125092" y="3618963"/>
                  <a:pt x="1230270" y="3715555"/>
                  <a:pt x="1292518" y="3773510"/>
                </a:cubicBezTo>
                <a:cubicBezTo>
                  <a:pt x="1354766" y="3831465"/>
                  <a:pt x="1419161" y="3876541"/>
                  <a:pt x="1459944" y="3915178"/>
                </a:cubicBezTo>
                <a:cubicBezTo>
                  <a:pt x="1500727" y="3953815"/>
                  <a:pt x="1509313" y="3986012"/>
                  <a:pt x="1537217" y="4005330"/>
                </a:cubicBezTo>
                <a:cubicBezTo>
                  <a:pt x="1565121" y="4024648"/>
                  <a:pt x="1616637" y="4016063"/>
                  <a:pt x="1627369" y="4031088"/>
                </a:cubicBezTo>
                <a:cubicBezTo>
                  <a:pt x="1638101" y="4046113"/>
                  <a:pt x="1619856" y="4070797"/>
                  <a:pt x="1601611" y="409548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675031" y="1584101"/>
            <a:ext cx="1017431" cy="978795"/>
          </a:xfrm>
          <a:custGeom>
            <a:avLst/>
            <a:gdLst>
              <a:gd name="connsiteX0" fmla="*/ 0 w 1017431"/>
              <a:gd name="connsiteY0" fmla="*/ 978795 h 978795"/>
              <a:gd name="connsiteX1" fmla="*/ 180304 w 1017431"/>
              <a:gd name="connsiteY1" fmla="*/ 888643 h 978795"/>
              <a:gd name="connsiteX2" fmla="*/ 283335 w 1017431"/>
              <a:gd name="connsiteY2" fmla="*/ 824248 h 978795"/>
              <a:gd name="connsiteX3" fmla="*/ 399245 w 1017431"/>
              <a:gd name="connsiteY3" fmla="*/ 708338 h 978795"/>
              <a:gd name="connsiteX4" fmla="*/ 528034 w 1017431"/>
              <a:gd name="connsiteY4" fmla="*/ 656823 h 978795"/>
              <a:gd name="connsiteX5" fmla="*/ 682580 w 1017431"/>
              <a:gd name="connsiteY5" fmla="*/ 450761 h 978795"/>
              <a:gd name="connsiteX6" fmla="*/ 824248 w 1017431"/>
              <a:gd name="connsiteY6" fmla="*/ 283336 h 978795"/>
              <a:gd name="connsiteX7" fmla="*/ 940158 w 1017431"/>
              <a:gd name="connsiteY7" fmla="*/ 167426 h 978795"/>
              <a:gd name="connsiteX8" fmla="*/ 1017431 w 1017431"/>
              <a:gd name="connsiteY8" fmla="*/ 0 h 97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431" h="978795">
                <a:moveTo>
                  <a:pt x="0" y="978795"/>
                </a:moveTo>
                <a:cubicBezTo>
                  <a:pt x="66541" y="946598"/>
                  <a:pt x="133082" y="914401"/>
                  <a:pt x="180304" y="888643"/>
                </a:cubicBezTo>
                <a:cubicBezTo>
                  <a:pt x="227526" y="862885"/>
                  <a:pt x="246845" y="854299"/>
                  <a:pt x="283335" y="824248"/>
                </a:cubicBezTo>
                <a:cubicBezTo>
                  <a:pt x="319825" y="794197"/>
                  <a:pt x="358462" y="736242"/>
                  <a:pt x="399245" y="708338"/>
                </a:cubicBezTo>
                <a:cubicBezTo>
                  <a:pt x="440028" y="680434"/>
                  <a:pt x="480812" y="699752"/>
                  <a:pt x="528034" y="656823"/>
                </a:cubicBezTo>
                <a:cubicBezTo>
                  <a:pt x="575256" y="613894"/>
                  <a:pt x="633211" y="513009"/>
                  <a:pt x="682580" y="450761"/>
                </a:cubicBezTo>
                <a:cubicBezTo>
                  <a:pt x="731949" y="388513"/>
                  <a:pt x="781318" y="330558"/>
                  <a:pt x="824248" y="283336"/>
                </a:cubicBezTo>
                <a:cubicBezTo>
                  <a:pt x="867178" y="236114"/>
                  <a:pt x="907961" y="214649"/>
                  <a:pt x="940158" y="167426"/>
                </a:cubicBezTo>
                <a:cubicBezTo>
                  <a:pt x="972355" y="120203"/>
                  <a:pt x="1017431" y="0"/>
                  <a:pt x="1017431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953320" y="2582171"/>
            <a:ext cx="1636111" cy="4089085"/>
          </a:xfrm>
          <a:custGeom>
            <a:avLst/>
            <a:gdLst>
              <a:gd name="connsiteX0" fmla="*/ 657317 w 1636111"/>
              <a:gd name="connsiteY0" fmla="*/ 19361 h 4089085"/>
              <a:gd name="connsiteX1" fmla="*/ 451255 w 1636111"/>
              <a:gd name="connsiteY1" fmla="*/ 6483 h 4089085"/>
              <a:gd name="connsiteX2" fmla="*/ 451255 w 1636111"/>
              <a:gd name="connsiteY2" fmla="*/ 109514 h 4089085"/>
              <a:gd name="connsiteX3" fmla="*/ 502770 w 1636111"/>
              <a:gd name="connsiteY3" fmla="*/ 212544 h 4089085"/>
              <a:gd name="connsiteX4" fmla="*/ 477012 w 1636111"/>
              <a:gd name="connsiteY4" fmla="*/ 431485 h 4089085"/>
              <a:gd name="connsiteX5" fmla="*/ 477012 w 1636111"/>
              <a:gd name="connsiteY5" fmla="*/ 547395 h 4089085"/>
              <a:gd name="connsiteX6" fmla="*/ 296708 w 1636111"/>
              <a:gd name="connsiteY6" fmla="*/ 843609 h 4089085"/>
              <a:gd name="connsiteX7" fmla="*/ 245193 w 1636111"/>
              <a:gd name="connsiteY7" fmla="*/ 920883 h 4089085"/>
              <a:gd name="connsiteX8" fmla="*/ 258072 w 1636111"/>
              <a:gd name="connsiteY8" fmla="*/ 1062550 h 4089085"/>
              <a:gd name="connsiteX9" fmla="*/ 245193 w 1636111"/>
              <a:gd name="connsiteY9" fmla="*/ 1191339 h 4089085"/>
              <a:gd name="connsiteX10" fmla="*/ 245193 w 1636111"/>
              <a:gd name="connsiteY10" fmla="*/ 1423159 h 4089085"/>
              <a:gd name="connsiteX11" fmla="*/ 245193 w 1636111"/>
              <a:gd name="connsiteY11" fmla="*/ 1564826 h 4089085"/>
              <a:gd name="connsiteX12" fmla="*/ 309587 w 1636111"/>
              <a:gd name="connsiteY12" fmla="*/ 1642099 h 4089085"/>
              <a:gd name="connsiteX13" fmla="*/ 232314 w 1636111"/>
              <a:gd name="connsiteY13" fmla="*/ 1745130 h 4089085"/>
              <a:gd name="connsiteX14" fmla="*/ 90646 w 1636111"/>
              <a:gd name="connsiteY14" fmla="*/ 1976950 h 4089085"/>
              <a:gd name="connsiteX15" fmla="*/ 494 w 1636111"/>
              <a:gd name="connsiteY15" fmla="*/ 2208770 h 4089085"/>
              <a:gd name="connsiteX16" fmla="*/ 129283 w 1636111"/>
              <a:gd name="connsiteY16" fmla="*/ 2324680 h 4089085"/>
              <a:gd name="connsiteX17" fmla="*/ 270950 w 1636111"/>
              <a:gd name="connsiteY17" fmla="*/ 2504984 h 4089085"/>
              <a:gd name="connsiteX18" fmla="*/ 283829 w 1636111"/>
              <a:gd name="connsiteY18" fmla="*/ 2646652 h 4089085"/>
              <a:gd name="connsiteX19" fmla="*/ 425497 w 1636111"/>
              <a:gd name="connsiteY19" fmla="*/ 2749683 h 4089085"/>
              <a:gd name="connsiteX20" fmla="*/ 554286 w 1636111"/>
              <a:gd name="connsiteY20" fmla="*/ 2994381 h 4089085"/>
              <a:gd name="connsiteX21" fmla="*/ 670195 w 1636111"/>
              <a:gd name="connsiteY21" fmla="*/ 3110291 h 4089085"/>
              <a:gd name="connsiteX22" fmla="*/ 734590 w 1636111"/>
              <a:gd name="connsiteY22" fmla="*/ 3329232 h 4089085"/>
              <a:gd name="connsiteX23" fmla="*/ 902015 w 1636111"/>
              <a:gd name="connsiteY23" fmla="*/ 3406505 h 4089085"/>
              <a:gd name="connsiteX24" fmla="*/ 1043683 w 1636111"/>
              <a:gd name="connsiteY24" fmla="*/ 3445142 h 4089085"/>
              <a:gd name="connsiteX25" fmla="*/ 1211108 w 1636111"/>
              <a:gd name="connsiteY25" fmla="*/ 3432263 h 4089085"/>
              <a:gd name="connsiteX26" fmla="*/ 1236866 w 1636111"/>
              <a:gd name="connsiteY26" fmla="*/ 3548173 h 4089085"/>
              <a:gd name="connsiteX27" fmla="*/ 1223987 w 1636111"/>
              <a:gd name="connsiteY27" fmla="*/ 3664083 h 4089085"/>
              <a:gd name="connsiteX28" fmla="*/ 1391412 w 1636111"/>
              <a:gd name="connsiteY28" fmla="*/ 3844387 h 4089085"/>
              <a:gd name="connsiteX29" fmla="*/ 1481565 w 1636111"/>
              <a:gd name="connsiteY29" fmla="*/ 3998933 h 4089085"/>
              <a:gd name="connsiteX30" fmla="*/ 1636111 w 1636111"/>
              <a:gd name="connsiteY30" fmla="*/ 4089085 h 408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636111" h="4089085">
                <a:moveTo>
                  <a:pt x="657317" y="19361"/>
                </a:moveTo>
                <a:cubicBezTo>
                  <a:pt x="571458" y="5409"/>
                  <a:pt x="485599" y="-8542"/>
                  <a:pt x="451255" y="6483"/>
                </a:cubicBezTo>
                <a:cubicBezTo>
                  <a:pt x="416911" y="21508"/>
                  <a:pt x="442669" y="75171"/>
                  <a:pt x="451255" y="109514"/>
                </a:cubicBezTo>
                <a:cubicBezTo>
                  <a:pt x="459841" y="143857"/>
                  <a:pt x="498477" y="158882"/>
                  <a:pt x="502770" y="212544"/>
                </a:cubicBezTo>
                <a:cubicBezTo>
                  <a:pt x="507063" y="266206"/>
                  <a:pt x="481305" y="375676"/>
                  <a:pt x="477012" y="431485"/>
                </a:cubicBezTo>
                <a:cubicBezTo>
                  <a:pt x="472719" y="487294"/>
                  <a:pt x="507063" y="478708"/>
                  <a:pt x="477012" y="547395"/>
                </a:cubicBezTo>
                <a:cubicBezTo>
                  <a:pt x="446961" y="616082"/>
                  <a:pt x="335344" y="781361"/>
                  <a:pt x="296708" y="843609"/>
                </a:cubicBezTo>
                <a:cubicBezTo>
                  <a:pt x="258072" y="905857"/>
                  <a:pt x="251632" y="884393"/>
                  <a:pt x="245193" y="920883"/>
                </a:cubicBezTo>
                <a:cubicBezTo>
                  <a:pt x="238754" y="957373"/>
                  <a:pt x="258072" y="1017474"/>
                  <a:pt x="258072" y="1062550"/>
                </a:cubicBezTo>
                <a:cubicBezTo>
                  <a:pt x="258072" y="1107626"/>
                  <a:pt x="247339" y="1131238"/>
                  <a:pt x="245193" y="1191339"/>
                </a:cubicBezTo>
                <a:cubicBezTo>
                  <a:pt x="243047" y="1251440"/>
                  <a:pt x="245193" y="1423159"/>
                  <a:pt x="245193" y="1423159"/>
                </a:cubicBezTo>
                <a:cubicBezTo>
                  <a:pt x="245193" y="1485407"/>
                  <a:pt x="234461" y="1528336"/>
                  <a:pt x="245193" y="1564826"/>
                </a:cubicBezTo>
                <a:cubicBezTo>
                  <a:pt x="255925" y="1601316"/>
                  <a:pt x="311733" y="1612048"/>
                  <a:pt x="309587" y="1642099"/>
                </a:cubicBezTo>
                <a:cubicBezTo>
                  <a:pt x="307440" y="1672150"/>
                  <a:pt x="268804" y="1689322"/>
                  <a:pt x="232314" y="1745130"/>
                </a:cubicBezTo>
                <a:cubicBezTo>
                  <a:pt x="195824" y="1800938"/>
                  <a:pt x="129283" y="1899677"/>
                  <a:pt x="90646" y="1976950"/>
                </a:cubicBezTo>
                <a:cubicBezTo>
                  <a:pt x="52009" y="2054223"/>
                  <a:pt x="-5946" y="2150815"/>
                  <a:pt x="494" y="2208770"/>
                </a:cubicBezTo>
                <a:cubicBezTo>
                  <a:pt x="6933" y="2266725"/>
                  <a:pt x="84207" y="2275311"/>
                  <a:pt x="129283" y="2324680"/>
                </a:cubicBezTo>
                <a:cubicBezTo>
                  <a:pt x="174359" y="2374049"/>
                  <a:pt x="245192" y="2451322"/>
                  <a:pt x="270950" y="2504984"/>
                </a:cubicBezTo>
                <a:cubicBezTo>
                  <a:pt x="296708" y="2558646"/>
                  <a:pt x="258071" y="2605869"/>
                  <a:pt x="283829" y="2646652"/>
                </a:cubicBezTo>
                <a:cubicBezTo>
                  <a:pt x="309587" y="2687435"/>
                  <a:pt x="380421" y="2691728"/>
                  <a:pt x="425497" y="2749683"/>
                </a:cubicBezTo>
                <a:cubicBezTo>
                  <a:pt x="470573" y="2807638"/>
                  <a:pt x="513503" y="2934280"/>
                  <a:pt x="554286" y="2994381"/>
                </a:cubicBezTo>
                <a:cubicBezTo>
                  <a:pt x="595069" y="3054482"/>
                  <a:pt x="640144" y="3054483"/>
                  <a:pt x="670195" y="3110291"/>
                </a:cubicBezTo>
                <a:cubicBezTo>
                  <a:pt x="700246" y="3166099"/>
                  <a:pt x="695953" y="3279863"/>
                  <a:pt x="734590" y="3329232"/>
                </a:cubicBezTo>
                <a:cubicBezTo>
                  <a:pt x="773227" y="3378601"/>
                  <a:pt x="850500" y="3387187"/>
                  <a:pt x="902015" y="3406505"/>
                </a:cubicBezTo>
                <a:cubicBezTo>
                  <a:pt x="953530" y="3425823"/>
                  <a:pt x="992168" y="3440849"/>
                  <a:pt x="1043683" y="3445142"/>
                </a:cubicBezTo>
                <a:cubicBezTo>
                  <a:pt x="1095198" y="3449435"/>
                  <a:pt x="1178911" y="3415091"/>
                  <a:pt x="1211108" y="3432263"/>
                </a:cubicBezTo>
                <a:cubicBezTo>
                  <a:pt x="1243305" y="3449435"/>
                  <a:pt x="1234720" y="3509536"/>
                  <a:pt x="1236866" y="3548173"/>
                </a:cubicBezTo>
                <a:cubicBezTo>
                  <a:pt x="1239013" y="3586810"/>
                  <a:pt x="1198229" y="3614714"/>
                  <a:pt x="1223987" y="3664083"/>
                </a:cubicBezTo>
                <a:cubicBezTo>
                  <a:pt x="1249745" y="3713452"/>
                  <a:pt x="1348482" y="3788579"/>
                  <a:pt x="1391412" y="3844387"/>
                </a:cubicBezTo>
                <a:cubicBezTo>
                  <a:pt x="1434342" y="3900195"/>
                  <a:pt x="1440782" y="3958150"/>
                  <a:pt x="1481565" y="3998933"/>
                </a:cubicBezTo>
                <a:cubicBezTo>
                  <a:pt x="1522348" y="4039716"/>
                  <a:pt x="1579229" y="4064400"/>
                  <a:pt x="1636111" y="408908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746721" y="1016000"/>
            <a:ext cx="1906559" cy="1564640"/>
            <a:chOff x="2746721" y="1016000"/>
            <a:chExt cx="1906559" cy="1564640"/>
          </a:xfrm>
        </p:grpSpPr>
        <p:sp>
          <p:nvSpPr>
            <p:cNvPr id="10" name="Freeform 9"/>
            <p:cNvSpPr/>
            <p:nvPr/>
          </p:nvSpPr>
          <p:spPr>
            <a:xfrm>
              <a:off x="2746721" y="1016000"/>
              <a:ext cx="1906559" cy="1564640"/>
            </a:xfrm>
            <a:custGeom>
              <a:avLst/>
              <a:gdLst>
                <a:gd name="connsiteX0" fmla="*/ 1905000 w 1905000"/>
                <a:gd name="connsiteY0" fmla="*/ 1534160 h 1534160"/>
                <a:gd name="connsiteX1" fmla="*/ 1859280 w 1905000"/>
                <a:gd name="connsiteY1" fmla="*/ 1315720 h 1534160"/>
                <a:gd name="connsiteX2" fmla="*/ 1686560 w 1905000"/>
                <a:gd name="connsiteY2" fmla="*/ 1270000 h 1534160"/>
                <a:gd name="connsiteX3" fmla="*/ 1595120 w 1905000"/>
                <a:gd name="connsiteY3" fmla="*/ 1280160 h 1534160"/>
                <a:gd name="connsiteX4" fmla="*/ 1320800 w 1905000"/>
                <a:gd name="connsiteY4" fmla="*/ 1153160 h 1534160"/>
                <a:gd name="connsiteX5" fmla="*/ 1193800 w 1905000"/>
                <a:gd name="connsiteY5" fmla="*/ 894080 h 1534160"/>
                <a:gd name="connsiteX6" fmla="*/ 1036320 w 1905000"/>
                <a:gd name="connsiteY6" fmla="*/ 848360 h 1534160"/>
                <a:gd name="connsiteX7" fmla="*/ 772160 w 1905000"/>
                <a:gd name="connsiteY7" fmla="*/ 538480 h 1534160"/>
                <a:gd name="connsiteX8" fmla="*/ 675640 w 1905000"/>
                <a:gd name="connsiteY8" fmla="*/ 462280 h 1534160"/>
                <a:gd name="connsiteX9" fmla="*/ 675640 w 1905000"/>
                <a:gd name="connsiteY9" fmla="*/ 416560 h 1534160"/>
                <a:gd name="connsiteX10" fmla="*/ 574040 w 1905000"/>
                <a:gd name="connsiteY10" fmla="*/ 350520 h 1534160"/>
                <a:gd name="connsiteX11" fmla="*/ 492760 w 1905000"/>
                <a:gd name="connsiteY11" fmla="*/ 325120 h 1534160"/>
                <a:gd name="connsiteX12" fmla="*/ 243840 w 1905000"/>
                <a:gd name="connsiteY12" fmla="*/ 111760 h 1534160"/>
                <a:gd name="connsiteX13" fmla="*/ 127000 w 1905000"/>
                <a:gd name="connsiteY13" fmla="*/ 20320 h 1534160"/>
                <a:gd name="connsiteX14" fmla="*/ 0 w 1905000"/>
                <a:gd name="connsiteY14" fmla="*/ 0 h 153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5000" h="1534160">
                  <a:moveTo>
                    <a:pt x="1905000" y="1534160"/>
                  </a:moveTo>
                  <a:lnTo>
                    <a:pt x="1859280" y="1315720"/>
                  </a:lnTo>
                  <a:lnTo>
                    <a:pt x="1686560" y="1270000"/>
                  </a:lnTo>
                  <a:lnTo>
                    <a:pt x="1595120" y="1280160"/>
                  </a:lnTo>
                  <a:lnTo>
                    <a:pt x="1320800" y="1153160"/>
                  </a:lnTo>
                  <a:lnTo>
                    <a:pt x="1193800" y="894080"/>
                  </a:lnTo>
                  <a:lnTo>
                    <a:pt x="1036320" y="848360"/>
                  </a:lnTo>
                  <a:lnTo>
                    <a:pt x="772160" y="538480"/>
                  </a:lnTo>
                  <a:lnTo>
                    <a:pt x="675640" y="462280"/>
                  </a:lnTo>
                  <a:lnTo>
                    <a:pt x="675640" y="416560"/>
                  </a:lnTo>
                  <a:lnTo>
                    <a:pt x="574040" y="350520"/>
                  </a:lnTo>
                  <a:lnTo>
                    <a:pt x="492760" y="325120"/>
                  </a:lnTo>
                  <a:lnTo>
                    <a:pt x="243840" y="111760"/>
                  </a:lnTo>
                  <a:lnTo>
                    <a:pt x="127000" y="20320"/>
                  </a:ln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870426" y="1064750"/>
              <a:ext cx="535714" cy="5193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29655" y="1860331"/>
            <a:ext cx="2427890" cy="836333"/>
            <a:chOff x="4729655" y="1860331"/>
            <a:chExt cx="2427890" cy="836333"/>
          </a:xfrm>
        </p:grpSpPr>
        <p:sp>
          <p:nvSpPr>
            <p:cNvPr id="3" name="Freeform 2"/>
            <p:cNvSpPr/>
            <p:nvPr/>
          </p:nvSpPr>
          <p:spPr>
            <a:xfrm>
              <a:off x="4729655" y="1860331"/>
              <a:ext cx="2427890" cy="836333"/>
            </a:xfrm>
            <a:custGeom>
              <a:avLst/>
              <a:gdLst>
                <a:gd name="connsiteX0" fmla="*/ 0 w 2427890"/>
                <a:gd name="connsiteY0" fmla="*/ 756745 h 836333"/>
                <a:gd name="connsiteX1" fmla="*/ 283779 w 2427890"/>
                <a:gd name="connsiteY1" fmla="*/ 520262 h 836333"/>
                <a:gd name="connsiteX2" fmla="*/ 583324 w 2427890"/>
                <a:gd name="connsiteY2" fmla="*/ 630621 h 836333"/>
                <a:gd name="connsiteX3" fmla="*/ 819807 w 2427890"/>
                <a:gd name="connsiteY3" fmla="*/ 646386 h 836333"/>
                <a:gd name="connsiteX4" fmla="*/ 1103586 w 2427890"/>
                <a:gd name="connsiteY4" fmla="*/ 756745 h 836333"/>
                <a:gd name="connsiteX5" fmla="*/ 1355835 w 2427890"/>
                <a:gd name="connsiteY5" fmla="*/ 835572 h 836333"/>
                <a:gd name="connsiteX6" fmla="*/ 1481959 w 2427890"/>
                <a:gd name="connsiteY6" fmla="*/ 709448 h 836333"/>
                <a:gd name="connsiteX7" fmla="*/ 1545021 w 2427890"/>
                <a:gd name="connsiteY7" fmla="*/ 457200 h 836333"/>
                <a:gd name="connsiteX8" fmla="*/ 1529255 w 2427890"/>
                <a:gd name="connsiteY8" fmla="*/ 378372 h 836333"/>
                <a:gd name="connsiteX9" fmla="*/ 1907628 w 2427890"/>
                <a:gd name="connsiteY9" fmla="*/ 283779 h 836333"/>
                <a:gd name="connsiteX10" fmla="*/ 2017986 w 2427890"/>
                <a:gd name="connsiteY10" fmla="*/ 236483 h 836333"/>
                <a:gd name="connsiteX11" fmla="*/ 2081048 w 2427890"/>
                <a:gd name="connsiteY11" fmla="*/ 220717 h 836333"/>
                <a:gd name="connsiteX12" fmla="*/ 2207173 w 2427890"/>
                <a:gd name="connsiteY12" fmla="*/ 173421 h 836333"/>
                <a:gd name="connsiteX13" fmla="*/ 2427890 w 2427890"/>
                <a:gd name="connsiteY13" fmla="*/ 0 h 83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7890" h="836333">
                  <a:moveTo>
                    <a:pt x="0" y="756745"/>
                  </a:moveTo>
                  <a:cubicBezTo>
                    <a:pt x="93279" y="649014"/>
                    <a:pt x="186558" y="541283"/>
                    <a:pt x="283779" y="520262"/>
                  </a:cubicBezTo>
                  <a:cubicBezTo>
                    <a:pt x="381000" y="499241"/>
                    <a:pt x="493986" y="609600"/>
                    <a:pt x="583324" y="630621"/>
                  </a:cubicBezTo>
                  <a:cubicBezTo>
                    <a:pt x="672662" y="651642"/>
                    <a:pt x="733097" y="625365"/>
                    <a:pt x="819807" y="646386"/>
                  </a:cubicBezTo>
                  <a:cubicBezTo>
                    <a:pt x="906517" y="667407"/>
                    <a:pt x="1014248" y="725214"/>
                    <a:pt x="1103586" y="756745"/>
                  </a:cubicBezTo>
                  <a:cubicBezTo>
                    <a:pt x="1192924" y="788276"/>
                    <a:pt x="1292773" y="843455"/>
                    <a:pt x="1355835" y="835572"/>
                  </a:cubicBezTo>
                  <a:cubicBezTo>
                    <a:pt x="1418897" y="827689"/>
                    <a:pt x="1450428" y="772510"/>
                    <a:pt x="1481959" y="709448"/>
                  </a:cubicBezTo>
                  <a:cubicBezTo>
                    <a:pt x="1513490" y="646386"/>
                    <a:pt x="1537138" y="512379"/>
                    <a:pt x="1545021" y="457200"/>
                  </a:cubicBezTo>
                  <a:cubicBezTo>
                    <a:pt x="1552904" y="402021"/>
                    <a:pt x="1468821" y="407275"/>
                    <a:pt x="1529255" y="378372"/>
                  </a:cubicBezTo>
                  <a:cubicBezTo>
                    <a:pt x="1589690" y="349468"/>
                    <a:pt x="1826173" y="307427"/>
                    <a:pt x="1907628" y="283779"/>
                  </a:cubicBezTo>
                  <a:cubicBezTo>
                    <a:pt x="1989083" y="260131"/>
                    <a:pt x="1989083" y="246993"/>
                    <a:pt x="2017986" y="236483"/>
                  </a:cubicBezTo>
                  <a:cubicBezTo>
                    <a:pt x="2046889" y="225973"/>
                    <a:pt x="2049517" y="231227"/>
                    <a:pt x="2081048" y="220717"/>
                  </a:cubicBezTo>
                  <a:cubicBezTo>
                    <a:pt x="2112579" y="210207"/>
                    <a:pt x="2149366" y="210207"/>
                    <a:pt x="2207173" y="173421"/>
                  </a:cubicBezTo>
                  <a:cubicBezTo>
                    <a:pt x="2264980" y="136635"/>
                    <a:pt x="2346435" y="68317"/>
                    <a:pt x="242789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318933" y="1930517"/>
              <a:ext cx="535714" cy="5193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87910" y="2435165"/>
            <a:ext cx="867502" cy="519351"/>
            <a:chOff x="4687910" y="2435165"/>
            <a:chExt cx="867502" cy="519351"/>
          </a:xfrm>
        </p:grpSpPr>
        <p:sp>
          <p:nvSpPr>
            <p:cNvPr id="6" name="Freeform 5"/>
            <p:cNvSpPr/>
            <p:nvPr/>
          </p:nvSpPr>
          <p:spPr>
            <a:xfrm>
              <a:off x="4687910" y="2601532"/>
              <a:ext cx="867502" cy="180305"/>
            </a:xfrm>
            <a:custGeom>
              <a:avLst/>
              <a:gdLst>
                <a:gd name="connsiteX0" fmla="*/ 0 w 867502"/>
                <a:gd name="connsiteY0" fmla="*/ 0 h 180305"/>
                <a:gd name="connsiteX1" fmla="*/ 115910 w 867502"/>
                <a:gd name="connsiteY1" fmla="*/ 77274 h 180305"/>
                <a:gd name="connsiteX2" fmla="*/ 334851 w 867502"/>
                <a:gd name="connsiteY2" fmla="*/ 77274 h 180305"/>
                <a:gd name="connsiteX3" fmla="*/ 425003 w 867502"/>
                <a:gd name="connsiteY3" fmla="*/ 115910 h 180305"/>
                <a:gd name="connsiteX4" fmla="*/ 592428 w 867502"/>
                <a:gd name="connsiteY4" fmla="*/ 51516 h 180305"/>
                <a:gd name="connsiteX5" fmla="*/ 721217 w 867502"/>
                <a:gd name="connsiteY5" fmla="*/ 25758 h 180305"/>
                <a:gd name="connsiteX6" fmla="*/ 850005 w 867502"/>
                <a:gd name="connsiteY6" fmla="*/ 141668 h 180305"/>
                <a:gd name="connsiteX7" fmla="*/ 862884 w 867502"/>
                <a:gd name="connsiteY7" fmla="*/ 180305 h 18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7502" h="180305">
                  <a:moveTo>
                    <a:pt x="0" y="0"/>
                  </a:moveTo>
                  <a:cubicBezTo>
                    <a:pt x="30051" y="32197"/>
                    <a:pt x="60102" y="64395"/>
                    <a:pt x="115910" y="77274"/>
                  </a:cubicBezTo>
                  <a:cubicBezTo>
                    <a:pt x="171718" y="90153"/>
                    <a:pt x="283336" y="70835"/>
                    <a:pt x="334851" y="77274"/>
                  </a:cubicBezTo>
                  <a:cubicBezTo>
                    <a:pt x="386367" y="83713"/>
                    <a:pt x="382074" y="120203"/>
                    <a:pt x="425003" y="115910"/>
                  </a:cubicBezTo>
                  <a:cubicBezTo>
                    <a:pt x="467932" y="111617"/>
                    <a:pt x="543059" y="66541"/>
                    <a:pt x="592428" y="51516"/>
                  </a:cubicBezTo>
                  <a:cubicBezTo>
                    <a:pt x="641797" y="36491"/>
                    <a:pt x="678288" y="10733"/>
                    <a:pt x="721217" y="25758"/>
                  </a:cubicBezTo>
                  <a:cubicBezTo>
                    <a:pt x="764147" y="40783"/>
                    <a:pt x="826394" y="115910"/>
                    <a:pt x="850005" y="141668"/>
                  </a:cubicBezTo>
                  <a:cubicBezTo>
                    <a:pt x="873616" y="167426"/>
                    <a:pt x="868250" y="173865"/>
                    <a:pt x="862884" y="18030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89971" y="2435165"/>
              <a:ext cx="428974" cy="5193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20053" y="597407"/>
            <a:ext cx="856049" cy="1996226"/>
            <a:chOff x="4420053" y="597407"/>
            <a:chExt cx="856049" cy="1996226"/>
          </a:xfrm>
        </p:grpSpPr>
        <p:sp>
          <p:nvSpPr>
            <p:cNvPr id="7" name="Freeform 6"/>
            <p:cNvSpPr/>
            <p:nvPr/>
          </p:nvSpPr>
          <p:spPr>
            <a:xfrm>
              <a:off x="4528715" y="597407"/>
              <a:ext cx="747387" cy="1996226"/>
            </a:xfrm>
            <a:custGeom>
              <a:avLst/>
              <a:gdLst>
                <a:gd name="connsiteX0" fmla="*/ 167425 w 747387"/>
                <a:gd name="connsiteY0" fmla="*/ 1996226 h 1996226"/>
                <a:gd name="connsiteX1" fmla="*/ 167425 w 747387"/>
                <a:gd name="connsiteY1" fmla="*/ 1764406 h 1996226"/>
                <a:gd name="connsiteX2" fmla="*/ 231820 w 747387"/>
                <a:gd name="connsiteY2" fmla="*/ 1661375 h 1996226"/>
                <a:gd name="connsiteX3" fmla="*/ 167425 w 747387"/>
                <a:gd name="connsiteY3" fmla="*/ 1481071 h 1996226"/>
                <a:gd name="connsiteX4" fmla="*/ 64394 w 747387"/>
                <a:gd name="connsiteY4" fmla="*/ 1378040 h 1996226"/>
                <a:gd name="connsiteX5" fmla="*/ 0 w 747387"/>
                <a:gd name="connsiteY5" fmla="*/ 1197735 h 1996226"/>
                <a:gd name="connsiteX6" fmla="*/ 64394 w 747387"/>
                <a:gd name="connsiteY6" fmla="*/ 1094704 h 1996226"/>
                <a:gd name="connsiteX7" fmla="*/ 128789 w 747387"/>
                <a:gd name="connsiteY7" fmla="*/ 953037 h 1996226"/>
                <a:gd name="connsiteX8" fmla="*/ 218941 w 747387"/>
                <a:gd name="connsiteY8" fmla="*/ 734096 h 1996226"/>
                <a:gd name="connsiteX9" fmla="*/ 244698 w 747387"/>
                <a:gd name="connsiteY9" fmla="*/ 579549 h 1996226"/>
                <a:gd name="connsiteX10" fmla="*/ 437882 w 747387"/>
                <a:gd name="connsiteY10" fmla="*/ 476518 h 1996226"/>
                <a:gd name="connsiteX11" fmla="*/ 553791 w 747387"/>
                <a:gd name="connsiteY11" fmla="*/ 412124 h 1996226"/>
                <a:gd name="connsiteX12" fmla="*/ 579549 w 747387"/>
                <a:gd name="connsiteY12" fmla="*/ 283335 h 1996226"/>
                <a:gd name="connsiteX13" fmla="*/ 721217 w 747387"/>
                <a:gd name="connsiteY13" fmla="*/ 167426 h 1996226"/>
                <a:gd name="connsiteX14" fmla="*/ 746975 w 747387"/>
                <a:gd name="connsiteY14" fmla="*/ 0 h 199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7387" h="1996226">
                  <a:moveTo>
                    <a:pt x="167425" y="1996226"/>
                  </a:moveTo>
                  <a:cubicBezTo>
                    <a:pt x="162059" y="1908220"/>
                    <a:pt x="156693" y="1820214"/>
                    <a:pt x="167425" y="1764406"/>
                  </a:cubicBezTo>
                  <a:cubicBezTo>
                    <a:pt x="178157" y="1708598"/>
                    <a:pt x="231820" y="1708597"/>
                    <a:pt x="231820" y="1661375"/>
                  </a:cubicBezTo>
                  <a:cubicBezTo>
                    <a:pt x="231820" y="1614153"/>
                    <a:pt x="195329" y="1528293"/>
                    <a:pt x="167425" y="1481071"/>
                  </a:cubicBezTo>
                  <a:cubicBezTo>
                    <a:pt x="139521" y="1433849"/>
                    <a:pt x="92298" y="1425263"/>
                    <a:pt x="64394" y="1378040"/>
                  </a:cubicBezTo>
                  <a:cubicBezTo>
                    <a:pt x="36490" y="1330817"/>
                    <a:pt x="0" y="1244958"/>
                    <a:pt x="0" y="1197735"/>
                  </a:cubicBezTo>
                  <a:cubicBezTo>
                    <a:pt x="0" y="1150512"/>
                    <a:pt x="42929" y="1135487"/>
                    <a:pt x="64394" y="1094704"/>
                  </a:cubicBezTo>
                  <a:cubicBezTo>
                    <a:pt x="85859" y="1053921"/>
                    <a:pt x="103031" y="1013138"/>
                    <a:pt x="128789" y="953037"/>
                  </a:cubicBezTo>
                  <a:cubicBezTo>
                    <a:pt x="154547" y="892936"/>
                    <a:pt x="199623" y="796344"/>
                    <a:pt x="218941" y="734096"/>
                  </a:cubicBezTo>
                  <a:cubicBezTo>
                    <a:pt x="238259" y="671848"/>
                    <a:pt x="208208" y="622479"/>
                    <a:pt x="244698" y="579549"/>
                  </a:cubicBezTo>
                  <a:cubicBezTo>
                    <a:pt x="281188" y="536619"/>
                    <a:pt x="386367" y="504422"/>
                    <a:pt x="437882" y="476518"/>
                  </a:cubicBezTo>
                  <a:cubicBezTo>
                    <a:pt x="489397" y="448614"/>
                    <a:pt x="530180" y="444321"/>
                    <a:pt x="553791" y="412124"/>
                  </a:cubicBezTo>
                  <a:cubicBezTo>
                    <a:pt x="577402" y="379927"/>
                    <a:pt x="551645" y="324118"/>
                    <a:pt x="579549" y="283335"/>
                  </a:cubicBezTo>
                  <a:cubicBezTo>
                    <a:pt x="607453" y="242552"/>
                    <a:pt x="693313" y="214648"/>
                    <a:pt x="721217" y="167426"/>
                  </a:cubicBezTo>
                  <a:cubicBezTo>
                    <a:pt x="749121" y="120204"/>
                    <a:pt x="748048" y="60102"/>
                    <a:pt x="746975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420053" y="1107309"/>
              <a:ext cx="535714" cy="5193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5156748" y="1743135"/>
            <a:ext cx="535714" cy="5193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1A</a:t>
            </a:r>
          </a:p>
        </p:txBody>
      </p:sp>
      <p:sp>
        <p:nvSpPr>
          <p:cNvPr id="21" name="Oval 20"/>
          <p:cNvSpPr/>
          <p:nvPr/>
        </p:nvSpPr>
        <p:spPr>
          <a:xfrm>
            <a:off x="3688807" y="3012226"/>
            <a:ext cx="951854" cy="77902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HCM</a:t>
            </a:r>
            <a:endParaRPr lang="en-US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18910" y="2418558"/>
            <a:ext cx="317123" cy="275710"/>
          </a:xfrm>
          <a:prstGeom prst="ellipse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just"/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9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40"/>
          <a:stretch/>
        </p:blipFill>
        <p:spPr bwMode="auto">
          <a:xfrm>
            <a:off x="0" y="31532"/>
            <a:ext cx="11966029" cy="67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4776952" y="2443655"/>
            <a:ext cx="1024758" cy="852014"/>
          </a:xfrm>
          <a:custGeom>
            <a:avLst/>
            <a:gdLst>
              <a:gd name="connsiteX0" fmla="*/ 1024758 w 1024758"/>
              <a:gd name="connsiteY0" fmla="*/ 772511 h 852014"/>
              <a:gd name="connsiteX1" fmla="*/ 804041 w 1024758"/>
              <a:gd name="connsiteY1" fmla="*/ 851338 h 852014"/>
              <a:gd name="connsiteX2" fmla="*/ 646386 w 1024758"/>
              <a:gd name="connsiteY2" fmla="*/ 804042 h 852014"/>
              <a:gd name="connsiteX3" fmla="*/ 488731 w 1024758"/>
              <a:gd name="connsiteY3" fmla="*/ 693683 h 852014"/>
              <a:gd name="connsiteX4" fmla="*/ 362607 w 1024758"/>
              <a:gd name="connsiteY4" fmla="*/ 630621 h 852014"/>
              <a:gd name="connsiteX5" fmla="*/ 252248 w 1024758"/>
              <a:gd name="connsiteY5" fmla="*/ 599090 h 852014"/>
              <a:gd name="connsiteX6" fmla="*/ 141889 w 1024758"/>
              <a:gd name="connsiteY6" fmla="*/ 268014 h 852014"/>
              <a:gd name="connsiteX7" fmla="*/ 0 w 1024758"/>
              <a:gd name="connsiteY7" fmla="*/ 0 h 85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4758" h="852014">
                <a:moveTo>
                  <a:pt x="1024758" y="772511"/>
                </a:moveTo>
                <a:cubicBezTo>
                  <a:pt x="945930" y="809297"/>
                  <a:pt x="867103" y="846083"/>
                  <a:pt x="804041" y="851338"/>
                </a:cubicBezTo>
                <a:cubicBezTo>
                  <a:pt x="740979" y="856593"/>
                  <a:pt x="698938" y="830318"/>
                  <a:pt x="646386" y="804042"/>
                </a:cubicBezTo>
                <a:cubicBezTo>
                  <a:pt x="593834" y="777766"/>
                  <a:pt x="536027" y="722586"/>
                  <a:pt x="488731" y="693683"/>
                </a:cubicBezTo>
                <a:cubicBezTo>
                  <a:pt x="441434" y="664779"/>
                  <a:pt x="402021" y="646386"/>
                  <a:pt x="362607" y="630621"/>
                </a:cubicBezTo>
                <a:cubicBezTo>
                  <a:pt x="323193" y="614856"/>
                  <a:pt x="289034" y="659524"/>
                  <a:pt x="252248" y="599090"/>
                </a:cubicBezTo>
                <a:cubicBezTo>
                  <a:pt x="215462" y="538655"/>
                  <a:pt x="183930" y="367862"/>
                  <a:pt x="141889" y="268014"/>
                </a:cubicBezTo>
                <a:cubicBezTo>
                  <a:pt x="99848" y="168166"/>
                  <a:pt x="49924" y="84083"/>
                  <a:pt x="0" y="0"/>
                </a:cubicBezTo>
              </a:path>
            </a:pathLst>
          </a:custGeom>
          <a:noFill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655820" y="2324100"/>
            <a:ext cx="944880" cy="1083011"/>
            <a:chOff x="4655820" y="2324100"/>
            <a:chExt cx="944880" cy="1083011"/>
          </a:xfrm>
        </p:grpSpPr>
        <p:sp>
          <p:nvSpPr>
            <p:cNvPr id="14" name="Freeform 13"/>
            <p:cNvSpPr/>
            <p:nvPr/>
          </p:nvSpPr>
          <p:spPr>
            <a:xfrm>
              <a:off x="4655820" y="2324100"/>
              <a:ext cx="944880" cy="887730"/>
            </a:xfrm>
            <a:custGeom>
              <a:avLst/>
              <a:gdLst>
                <a:gd name="connsiteX0" fmla="*/ 944880 w 944880"/>
                <a:gd name="connsiteY0" fmla="*/ 864870 h 887730"/>
                <a:gd name="connsiteX1" fmla="*/ 822960 w 944880"/>
                <a:gd name="connsiteY1" fmla="*/ 868680 h 887730"/>
                <a:gd name="connsiteX2" fmla="*/ 769620 w 944880"/>
                <a:gd name="connsiteY2" fmla="*/ 887730 h 887730"/>
                <a:gd name="connsiteX3" fmla="*/ 533400 w 944880"/>
                <a:gd name="connsiteY3" fmla="*/ 826770 h 887730"/>
                <a:gd name="connsiteX4" fmla="*/ 445770 w 944880"/>
                <a:gd name="connsiteY4" fmla="*/ 701040 h 887730"/>
                <a:gd name="connsiteX5" fmla="*/ 388620 w 944880"/>
                <a:gd name="connsiteY5" fmla="*/ 678180 h 887730"/>
                <a:gd name="connsiteX6" fmla="*/ 300990 w 944880"/>
                <a:gd name="connsiteY6" fmla="*/ 533400 h 887730"/>
                <a:gd name="connsiteX7" fmla="*/ 240030 w 944880"/>
                <a:gd name="connsiteY7" fmla="*/ 377190 h 887730"/>
                <a:gd name="connsiteX8" fmla="*/ 175260 w 944880"/>
                <a:gd name="connsiteY8" fmla="*/ 152400 h 887730"/>
                <a:gd name="connsiteX9" fmla="*/ 53340 w 944880"/>
                <a:gd name="connsiteY9" fmla="*/ 26670 h 887730"/>
                <a:gd name="connsiteX10" fmla="*/ 0 w 944880"/>
                <a:gd name="connsiteY10" fmla="*/ 0 h 88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4880" h="887730">
                  <a:moveTo>
                    <a:pt x="944880" y="864870"/>
                  </a:moveTo>
                  <a:lnTo>
                    <a:pt x="822960" y="868680"/>
                  </a:lnTo>
                  <a:lnTo>
                    <a:pt x="769620" y="887730"/>
                  </a:lnTo>
                  <a:lnTo>
                    <a:pt x="533400" y="826770"/>
                  </a:lnTo>
                  <a:lnTo>
                    <a:pt x="445770" y="701040"/>
                  </a:lnTo>
                  <a:lnTo>
                    <a:pt x="388620" y="678180"/>
                  </a:lnTo>
                  <a:lnTo>
                    <a:pt x="300990" y="533400"/>
                  </a:lnTo>
                  <a:lnTo>
                    <a:pt x="240030" y="377190"/>
                  </a:lnTo>
                  <a:lnTo>
                    <a:pt x="175260" y="152400"/>
                  </a:lnTo>
                  <a:lnTo>
                    <a:pt x="53340" y="26670"/>
                  </a:ln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8823" y="3016549"/>
              <a:ext cx="566977" cy="39056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779770" y="2282190"/>
            <a:ext cx="1687830" cy="963930"/>
            <a:chOff x="5779770" y="2282190"/>
            <a:chExt cx="1687830" cy="963930"/>
          </a:xfrm>
        </p:grpSpPr>
        <p:sp>
          <p:nvSpPr>
            <p:cNvPr id="18" name="Freeform 17"/>
            <p:cNvSpPr/>
            <p:nvPr/>
          </p:nvSpPr>
          <p:spPr>
            <a:xfrm>
              <a:off x="5779770" y="2282190"/>
              <a:ext cx="1687830" cy="963930"/>
            </a:xfrm>
            <a:custGeom>
              <a:avLst/>
              <a:gdLst>
                <a:gd name="connsiteX0" fmla="*/ 0 w 1687830"/>
                <a:gd name="connsiteY0" fmla="*/ 963930 h 963930"/>
                <a:gd name="connsiteX1" fmla="*/ 137160 w 1687830"/>
                <a:gd name="connsiteY1" fmla="*/ 895350 h 963930"/>
                <a:gd name="connsiteX2" fmla="*/ 259080 w 1687830"/>
                <a:gd name="connsiteY2" fmla="*/ 933450 h 963930"/>
                <a:gd name="connsiteX3" fmla="*/ 350520 w 1687830"/>
                <a:gd name="connsiteY3" fmla="*/ 842010 h 963930"/>
                <a:gd name="connsiteX4" fmla="*/ 586740 w 1687830"/>
                <a:gd name="connsiteY4" fmla="*/ 693420 h 963930"/>
                <a:gd name="connsiteX5" fmla="*/ 773430 w 1687830"/>
                <a:gd name="connsiteY5" fmla="*/ 499110 h 963930"/>
                <a:gd name="connsiteX6" fmla="*/ 1173480 w 1687830"/>
                <a:gd name="connsiteY6" fmla="*/ 361950 h 963930"/>
                <a:gd name="connsiteX7" fmla="*/ 1558290 w 1687830"/>
                <a:gd name="connsiteY7" fmla="*/ 281940 h 963930"/>
                <a:gd name="connsiteX8" fmla="*/ 1626870 w 1687830"/>
                <a:gd name="connsiteY8" fmla="*/ 175260 h 963930"/>
                <a:gd name="connsiteX9" fmla="*/ 1687830 w 1687830"/>
                <a:gd name="connsiteY9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7830" h="963930">
                  <a:moveTo>
                    <a:pt x="0" y="963930"/>
                  </a:moveTo>
                  <a:lnTo>
                    <a:pt x="137160" y="895350"/>
                  </a:lnTo>
                  <a:lnTo>
                    <a:pt x="259080" y="933450"/>
                  </a:lnTo>
                  <a:lnTo>
                    <a:pt x="350520" y="842010"/>
                  </a:lnTo>
                  <a:lnTo>
                    <a:pt x="586740" y="693420"/>
                  </a:lnTo>
                  <a:lnTo>
                    <a:pt x="773430" y="499110"/>
                  </a:lnTo>
                  <a:lnTo>
                    <a:pt x="1173480" y="361950"/>
                  </a:lnTo>
                  <a:lnTo>
                    <a:pt x="1558290" y="281940"/>
                  </a:lnTo>
                  <a:lnTo>
                    <a:pt x="1626870" y="175260"/>
                  </a:lnTo>
                  <a:lnTo>
                    <a:pt x="1687830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1777" y="2561842"/>
              <a:ext cx="566977" cy="40462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569170" y="0"/>
            <a:ext cx="1705525" cy="3238618"/>
            <a:chOff x="5569170" y="0"/>
            <a:chExt cx="1705525" cy="3238618"/>
          </a:xfrm>
        </p:grpSpPr>
        <p:sp>
          <p:nvSpPr>
            <p:cNvPr id="8" name="Freeform 7"/>
            <p:cNvSpPr/>
            <p:nvPr/>
          </p:nvSpPr>
          <p:spPr>
            <a:xfrm>
              <a:off x="5569170" y="0"/>
              <a:ext cx="1705525" cy="3238618"/>
            </a:xfrm>
            <a:custGeom>
              <a:avLst/>
              <a:gdLst>
                <a:gd name="connsiteX0" fmla="*/ 1414954 w 1705525"/>
                <a:gd name="connsiteY0" fmla="*/ 0 h 3238618"/>
                <a:gd name="connsiteX1" fmla="*/ 1430720 w 1705525"/>
                <a:gd name="connsiteY1" fmla="*/ 220717 h 3238618"/>
                <a:gd name="connsiteX2" fmla="*/ 1430720 w 1705525"/>
                <a:gd name="connsiteY2" fmla="*/ 425669 h 3238618"/>
                <a:gd name="connsiteX3" fmla="*/ 1556844 w 1705525"/>
                <a:gd name="connsiteY3" fmla="*/ 646386 h 3238618"/>
                <a:gd name="connsiteX4" fmla="*/ 1572609 w 1705525"/>
                <a:gd name="connsiteY4" fmla="*/ 867103 h 3238618"/>
                <a:gd name="connsiteX5" fmla="*/ 1635671 w 1705525"/>
                <a:gd name="connsiteY5" fmla="*/ 1008993 h 3238618"/>
                <a:gd name="connsiteX6" fmla="*/ 1682968 w 1705525"/>
                <a:gd name="connsiteY6" fmla="*/ 1277007 h 3238618"/>
                <a:gd name="connsiteX7" fmla="*/ 1698733 w 1705525"/>
                <a:gd name="connsiteY7" fmla="*/ 1403131 h 3238618"/>
                <a:gd name="connsiteX8" fmla="*/ 1572609 w 1705525"/>
                <a:gd name="connsiteY8" fmla="*/ 1450428 h 3238618"/>
                <a:gd name="connsiteX9" fmla="*/ 1493782 w 1705525"/>
                <a:gd name="connsiteY9" fmla="*/ 1513490 h 3238618"/>
                <a:gd name="connsiteX10" fmla="*/ 1336127 w 1705525"/>
                <a:gd name="connsiteY10" fmla="*/ 1639614 h 3238618"/>
                <a:gd name="connsiteX11" fmla="*/ 1146940 w 1705525"/>
                <a:gd name="connsiteY11" fmla="*/ 1702676 h 3238618"/>
                <a:gd name="connsiteX12" fmla="*/ 1020816 w 1705525"/>
                <a:gd name="connsiteY12" fmla="*/ 1828800 h 3238618"/>
                <a:gd name="connsiteX13" fmla="*/ 1005051 w 1705525"/>
                <a:gd name="connsiteY13" fmla="*/ 1986455 h 3238618"/>
                <a:gd name="connsiteX14" fmla="*/ 1068113 w 1705525"/>
                <a:gd name="connsiteY14" fmla="*/ 2065283 h 3238618"/>
                <a:gd name="connsiteX15" fmla="*/ 1068113 w 1705525"/>
                <a:gd name="connsiteY15" fmla="*/ 2222938 h 3238618"/>
                <a:gd name="connsiteX16" fmla="*/ 831630 w 1705525"/>
                <a:gd name="connsiteY16" fmla="*/ 2286000 h 3238618"/>
                <a:gd name="connsiteX17" fmla="*/ 658209 w 1705525"/>
                <a:gd name="connsiteY17" fmla="*/ 2333297 h 3238618"/>
                <a:gd name="connsiteX18" fmla="*/ 453258 w 1705525"/>
                <a:gd name="connsiteY18" fmla="*/ 2490952 h 3238618"/>
                <a:gd name="connsiteX19" fmla="*/ 390196 w 1705525"/>
                <a:gd name="connsiteY19" fmla="*/ 2601310 h 3238618"/>
                <a:gd name="connsiteX20" fmla="*/ 216775 w 1705525"/>
                <a:gd name="connsiteY20" fmla="*/ 2680138 h 3238618"/>
                <a:gd name="connsiteX21" fmla="*/ 106416 w 1705525"/>
                <a:gd name="connsiteY21" fmla="*/ 2900855 h 3238618"/>
                <a:gd name="connsiteX22" fmla="*/ 11823 w 1705525"/>
                <a:gd name="connsiteY22" fmla="*/ 3026979 h 3238618"/>
                <a:gd name="connsiteX23" fmla="*/ 11823 w 1705525"/>
                <a:gd name="connsiteY23" fmla="*/ 3231931 h 3238618"/>
                <a:gd name="connsiteX24" fmla="*/ 106416 w 1705525"/>
                <a:gd name="connsiteY24" fmla="*/ 3168869 h 323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05525" h="3238618">
                  <a:moveTo>
                    <a:pt x="1414954" y="0"/>
                  </a:moveTo>
                  <a:cubicBezTo>
                    <a:pt x="1421523" y="74886"/>
                    <a:pt x="1428092" y="149772"/>
                    <a:pt x="1430720" y="220717"/>
                  </a:cubicBezTo>
                  <a:cubicBezTo>
                    <a:pt x="1433348" y="291662"/>
                    <a:pt x="1409699" y="354724"/>
                    <a:pt x="1430720" y="425669"/>
                  </a:cubicBezTo>
                  <a:cubicBezTo>
                    <a:pt x="1451741" y="496614"/>
                    <a:pt x="1533196" y="572814"/>
                    <a:pt x="1556844" y="646386"/>
                  </a:cubicBezTo>
                  <a:cubicBezTo>
                    <a:pt x="1580492" y="719958"/>
                    <a:pt x="1559471" y="806669"/>
                    <a:pt x="1572609" y="867103"/>
                  </a:cubicBezTo>
                  <a:cubicBezTo>
                    <a:pt x="1585747" y="927538"/>
                    <a:pt x="1617278" y="940676"/>
                    <a:pt x="1635671" y="1008993"/>
                  </a:cubicBezTo>
                  <a:cubicBezTo>
                    <a:pt x="1654064" y="1077310"/>
                    <a:pt x="1672458" y="1211317"/>
                    <a:pt x="1682968" y="1277007"/>
                  </a:cubicBezTo>
                  <a:cubicBezTo>
                    <a:pt x="1693478" y="1342697"/>
                    <a:pt x="1717126" y="1374228"/>
                    <a:pt x="1698733" y="1403131"/>
                  </a:cubicBezTo>
                  <a:cubicBezTo>
                    <a:pt x="1680340" y="1432034"/>
                    <a:pt x="1606768" y="1432035"/>
                    <a:pt x="1572609" y="1450428"/>
                  </a:cubicBezTo>
                  <a:cubicBezTo>
                    <a:pt x="1538451" y="1468821"/>
                    <a:pt x="1493782" y="1513490"/>
                    <a:pt x="1493782" y="1513490"/>
                  </a:cubicBezTo>
                  <a:cubicBezTo>
                    <a:pt x="1454368" y="1545021"/>
                    <a:pt x="1393934" y="1608083"/>
                    <a:pt x="1336127" y="1639614"/>
                  </a:cubicBezTo>
                  <a:cubicBezTo>
                    <a:pt x="1278320" y="1671145"/>
                    <a:pt x="1199492" y="1671145"/>
                    <a:pt x="1146940" y="1702676"/>
                  </a:cubicBezTo>
                  <a:cubicBezTo>
                    <a:pt x="1094388" y="1734207"/>
                    <a:pt x="1044464" y="1781504"/>
                    <a:pt x="1020816" y="1828800"/>
                  </a:cubicBezTo>
                  <a:cubicBezTo>
                    <a:pt x="997168" y="1876097"/>
                    <a:pt x="997168" y="1947041"/>
                    <a:pt x="1005051" y="1986455"/>
                  </a:cubicBezTo>
                  <a:cubicBezTo>
                    <a:pt x="1012934" y="2025869"/>
                    <a:pt x="1057603" y="2025869"/>
                    <a:pt x="1068113" y="2065283"/>
                  </a:cubicBezTo>
                  <a:cubicBezTo>
                    <a:pt x="1078623" y="2104697"/>
                    <a:pt x="1107527" y="2186152"/>
                    <a:pt x="1068113" y="2222938"/>
                  </a:cubicBezTo>
                  <a:cubicBezTo>
                    <a:pt x="1028699" y="2259724"/>
                    <a:pt x="831630" y="2286000"/>
                    <a:pt x="831630" y="2286000"/>
                  </a:cubicBezTo>
                  <a:cubicBezTo>
                    <a:pt x="763313" y="2304393"/>
                    <a:pt x="721271" y="2299138"/>
                    <a:pt x="658209" y="2333297"/>
                  </a:cubicBezTo>
                  <a:cubicBezTo>
                    <a:pt x="595147" y="2367456"/>
                    <a:pt x="497927" y="2446283"/>
                    <a:pt x="453258" y="2490952"/>
                  </a:cubicBezTo>
                  <a:cubicBezTo>
                    <a:pt x="408589" y="2535621"/>
                    <a:pt x="429610" y="2569779"/>
                    <a:pt x="390196" y="2601310"/>
                  </a:cubicBezTo>
                  <a:cubicBezTo>
                    <a:pt x="350782" y="2632841"/>
                    <a:pt x="264072" y="2630214"/>
                    <a:pt x="216775" y="2680138"/>
                  </a:cubicBezTo>
                  <a:cubicBezTo>
                    <a:pt x="169478" y="2730062"/>
                    <a:pt x="140575" y="2843048"/>
                    <a:pt x="106416" y="2900855"/>
                  </a:cubicBezTo>
                  <a:cubicBezTo>
                    <a:pt x="72257" y="2958662"/>
                    <a:pt x="27588" y="2971800"/>
                    <a:pt x="11823" y="3026979"/>
                  </a:cubicBezTo>
                  <a:cubicBezTo>
                    <a:pt x="-3942" y="3082158"/>
                    <a:pt x="-3942" y="3208283"/>
                    <a:pt x="11823" y="3231931"/>
                  </a:cubicBezTo>
                  <a:cubicBezTo>
                    <a:pt x="27588" y="3255579"/>
                    <a:pt x="67002" y="3212224"/>
                    <a:pt x="106416" y="3168869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7410" y="2227131"/>
              <a:ext cx="600963" cy="43304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706368" y="2829888"/>
            <a:ext cx="4230624" cy="2626032"/>
            <a:chOff x="3706368" y="2829888"/>
            <a:chExt cx="4230624" cy="2626032"/>
          </a:xfrm>
        </p:grpSpPr>
        <p:sp>
          <p:nvSpPr>
            <p:cNvPr id="23" name="Freeform 22"/>
            <p:cNvSpPr/>
            <p:nvPr/>
          </p:nvSpPr>
          <p:spPr>
            <a:xfrm>
              <a:off x="3706368" y="2846832"/>
              <a:ext cx="4230624" cy="2609088"/>
            </a:xfrm>
            <a:custGeom>
              <a:avLst/>
              <a:gdLst>
                <a:gd name="connsiteX0" fmla="*/ 4230624 w 4230624"/>
                <a:gd name="connsiteY0" fmla="*/ 0 h 2609088"/>
                <a:gd name="connsiteX1" fmla="*/ 4066032 w 4230624"/>
                <a:gd name="connsiteY1" fmla="*/ 128016 h 2609088"/>
                <a:gd name="connsiteX2" fmla="*/ 3858768 w 4230624"/>
                <a:gd name="connsiteY2" fmla="*/ 128016 h 2609088"/>
                <a:gd name="connsiteX3" fmla="*/ 3547872 w 4230624"/>
                <a:gd name="connsiteY3" fmla="*/ 274320 h 2609088"/>
                <a:gd name="connsiteX4" fmla="*/ 3493008 w 4230624"/>
                <a:gd name="connsiteY4" fmla="*/ 402336 h 2609088"/>
                <a:gd name="connsiteX5" fmla="*/ 3157728 w 4230624"/>
                <a:gd name="connsiteY5" fmla="*/ 487680 h 2609088"/>
                <a:gd name="connsiteX6" fmla="*/ 2791968 w 4230624"/>
                <a:gd name="connsiteY6" fmla="*/ 530352 h 2609088"/>
                <a:gd name="connsiteX7" fmla="*/ 2535936 w 4230624"/>
                <a:gd name="connsiteY7" fmla="*/ 445008 h 2609088"/>
                <a:gd name="connsiteX8" fmla="*/ 2194560 w 4230624"/>
                <a:gd name="connsiteY8" fmla="*/ 390144 h 2609088"/>
                <a:gd name="connsiteX9" fmla="*/ 1950720 w 4230624"/>
                <a:gd name="connsiteY9" fmla="*/ 384048 h 2609088"/>
                <a:gd name="connsiteX10" fmla="*/ 1767840 w 4230624"/>
                <a:gd name="connsiteY10" fmla="*/ 597408 h 2609088"/>
                <a:gd name="connsiteX11" fmla="*/ 1706880 w 4230624"/>
                <a:gd name="connsiteY11" fmla="*/ 719328 h 2609088"/>
                <a:gd name="connsiteX12" fmla="*/ 1572768 w 4230624"/>
                <a:gd name="connsiteY12" fmla="*/ 798576 h 2609088"/>
                <a:gd name="connsiteX13" fmla="*/ 1463040 w 4230624"/>
                <a:gd name="connsiteY13" fmla="*/ 1030224 h 2609088"/>
                <a:gd name="connsiteX14" fmla="*/ 1176528 w 4230624"/>
                <a:gd name="connsiteY14" fmla="*/ 938784 h 2609088"/>
                <a:gd name="connsiteX15" fmla="*/ 1005840 w 4230624"/>
                <a:gd name="connsiteY15" fmla="*/ 1139952 h 2609088"/>
                <a:gd name="connsiteX16" fmla="*/ 859536 w 4230624"/>
                <a:gd name="connsiteY16" fmla="*/ 1322832 h 2609088"/>
                <a:gd name="connsiteX17" fmla="*/ 1005840 w 4230624"/>
                <a:gd name="connsiteY17" fmla="*/ 1194816 h 2609088"/>
                <a:gd name="connsiteX18" fmla="*/ 792480 w 4230624"/>
                <a:gd name="connsiteY18" fmla="*/ 1347216 h 2609088"/>
                <a:gd name="connsiteX19" fmla="*/ 957072 w 4230624"/>
                <a:gd name="connsiteY19" fmla="*/ 1536192 h 2609088"/>
                <a:gd name="connsiteX20" fmla="*/ 1109472 w 4230624"/>
                <a:gd name="connsiteY20" fmla="*/ 1676400 h 2609088"/>
                <a:gd name="connsiteX21" fmla="*/ 896112 w 4230624"/>
                <a:gd name="connsiteY21" fmla="*/ 1871472 h 2609088"/>
                <a:gd name="connsiteX22" fmla="*/ 786384 w 4230624"/>
                <a:gd name="connsiteY22" fmla="*/ 2060448 h 2609088"/>
                <a:gd name="connsiteX23" fmla="*/ 597408 w 4230624"/>
                <a:gd name="connsiteY23" fmla="*/ 2084832 h 2609088"/>
                <a:gd name="connsiteX24" fmla="*/ 176784 w 4230624"/>
                <a:gd name="connsiteY24" fmla="*/ 2157984 h 2609088"/>
                <a:gd name="connsiteX25" fmla="*/ 18288 w 4230624"/>
                <a:gd name="connsiteY25" fmla="*/ 2292096 h 2609088"/>
                <a:gd name="connsiteX26" fmla="*/ 0 w 4230624"/>
                <a:gd name="connsiteY26" fmla="*/ 2609088 h 260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230624" h="2609088">
                  <a:moveTo>
                    <a:pt x="4230624" y="0"/>
                  </a:moveTo>
                  <a:lnTo>
                    <a:pt x="4066032" y="128016"/>
                  </a:lnTo>
                  <a:lnTo>
                    <a:pt x="3858768" y="128016"/>
                  </a:lnTo>
                  <a:lnTo>
                    <a:pt x="3547872" y="274320"/>
                  </a:lnTo>
                  <a:lnTo>
                    <a:pt x="3493008" y="402336"/>
                  </a:lnTo>
                  <a:lnTo>
                    <a:pt x="3157728" y="487680"/>
                  </a:lnTo>
                  <a:lnTo>
                    <a:pt x="2791968" y="530352"/>
                  </a:lnTo>
                  <a:lnTo>
                    <a:pt x="2535936" y="445008"/>
                  </a:lnTo>
                  <a:lnTo>
                    <a:pt x="2194560" y="390144"/>
                  </a:lnTo>
                  <a:lnTo>
                    <a:pt x="1950720" y="384048"/>
                  </a:lnTo>
                  <a:lnTo>
                    <a:pt x="1767840" y="597408"/>
                  </a:lnTo>
                  <a:lnTo>
                    <a:pt x="1706880" y="719328"/>
                  </a:lnTo>
                  <a:lnTo>
                    <a:pt x="1572768" y="798576"/>
                  </a:lnTo>
                  <a:lnTo>
                    <a:pt x="1463040" y="1030224"/>
                  </a:lnTo>
                  <a:lnTo>
                    <a:pt x="1176528" y="938784"/>
                  </a:lnTo>
                  <a:lnTo>
                    <a:pt x="1005840" y="1139952"/>
                  </a:lnTo>
                  <a:lnTo>
                    <a:pt x="859536" y="1322832"/>
                  </a:lnTo>
                  <a:lnTo>
                    <a:pt x="1005840" y="1194816"/>
                  </a:lnTo>
                  <a:lnTo>
                    <a:pt x="792480" y="1347216"/>
                  </a:lnTo>
                  <a:lnTo>
                    <a:pt x="957072" y="1536192"/>
                  </a:lnTo>
                  <a:lnTo>
                    <a:pt x="1109472" y="1676400"/>
                  </a:lnTo>
                  <a:lnTo>
                    <a:pt x="896112" y="1871472"/>
                  </a:lnTo>
                  <a:lnTo>
                    <a:pt x="786384" y="2060448"/>
                  </a:lnTo>
                  <a:lnTo>
                    <a:pt x="597408" y="2084832"/>
                  </a:lnTo>
                  <a:lnTo>
                    <a:pt x="176784" y="2157984"/>
                  </a:lnTo>
                  <a:lnTo>
                    <a:pt x="18288" y="2292096"/>
                  </a:lnTo>
                  <a:lnTo>
                    <a:pt x="0" y="2609088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7196" y="3641683"/>
              <a:ext cx="411671" cy="43725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2248" y="2829888"/>
              <a:ext cx="411671" cy="437256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>
          <a:xfrm>
            <a:off x="5552711" y="3182564"/>
            <a:ext cx="244699" cy="178694"/>
          </a:xfrm>
          <a:prstGeom prst="ellipse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just"/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93350" y="3339779"/>
            <a:ext cx="476878" cy="569675"/>
            <a:chOff x="5659821" y="3247697"/>
            <a:chExt cx="476878" cy="569675"/>
          </a:xfrm>
        </p:grpSpPr>
        <p:sp>
          <p:nvSpPr>
            <p:cNvPr id="9" name="Freeform 8"/>
            <p:cNvSpPr/>
            <p:nvPr/>
          </p:nvSpPr>
          <p:spPr>
            <a:xfrm>
              <a:off x="5659821" y="3247697"/>
              <a:ext cx="476878" cy="551793"/>
            </a:xfrm>
            <a:custGeom>
              <a:avLst/>
              <a:gdLst>
                <a:gd name="connsiteX0" fmla="*/ 0 w 476878"/>
                <a:gd name="connsiteY0" fmla="*/ 0 h 551793"/>
                <a:gd name="connsiteX1" fmla="*/ 204951 w 476878"/>
                <a:gd name="connsiteY1" fmla="*/ 110358 h 551793"/>
                <a:gd name="connsiteX2" fmla="*/ 315310 w 476878"/>
                <a:gd name="connsiteY2" fmla="*/ 236482 h 551793"/>
                <a:gd name="connsiteX3" fmla="*/ 362607 w 476878"/>
                <a:gd name="connsiteY3" fmla="*/ 409903 h 551793"/>
                <a:gd name="connsiteX4" fmla="*/ 472965 w 476878"/>
                <a:gd name="connsiteY4" fmla="*/ 520262 h 551793"/>
                <a:gd name="connsiteX5" fmla="*/ 441434 w 476878"/>
                <a:gd name="connsiteY5" fmla="*/ 551793 h 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878" h="551793">
                  <a:moveTo>
                    <a:pt x="0" y="0"/>
                  </a:moveTo>
                  <a:cubicBezTo>
                    <a:pt x="76199" y="35472"/>
                    <a:pt x="152399" y="70944"/>
                    <a:pt x="204951" y="110358"/>
                  </a:cubicBezTo>
                  <a:cubicBezTo>
                    <a:pt x="257503" y="149772"/>
                    <a:pt x="289034" y="186558"/>
                    <a:pt x="315310" y="236482"/>
                  </a:cubicBezTo>
                  <a:cubicBezTo>
                    <a:pt x="341586" y="286406"/>
                    <a:pt x="336331" y="362606"/>
                    <a:pt x="362607" y="409903"/>
                  </a:cubicBezTo>
                  <a:cubicBezTo>
                    <a:pt x="388883" y="457200"/>
                    <a:pt x="459827" y="496614"/>
                    <a:pt x="472965" y="520262"/>
                  </a:cubicBezTo>
                  <a:cubicBezTo>
                    <a:pt x="486103" y="543910"/>
                    <a:pt x="463768" y="547851"/>
                    <a:pt x="441434" y="55179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31846" y="3312803"/>
              <a:ext cx="384908" cy="504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846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img.buildviet.info/2013/07/23/09/09/caot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0"/>
            <a:ext cx="485366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239000" y="68580"/>
            <a:ext cx="26479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1"/>
                </a:solidFill>
              </a:rPr>
              <a:t>NỘI BÀI- LẠNG SƠN</a:t>
            </a:r>
          </a:p>
        </p:txBody>
      </p:sp>
      <p:pic>
        <p:nvPicPr>
          <p:cNvPr id="116740" name="Picture 4" descr="http://656.vn/profiles/656vn/uploads/logo/1415867893_cao_t%E1%BB%91c_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549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41588" y="66675"/>
            <a:ext cx="2514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1"/>
                </a:solidFill>
              </a:rPr>
              <a:t>NỘI BÀI- LÀO CAI</a:t>
            </a:r>
          </a:p>
        </p:txBody>
      </p:sp>
      <p:pic>
        <p:nvPicPr>
          <p:cNvPr id="116746" name="Picture 10" descr="http://www.qhkt.hochiminhcity.gov.vn/Hnh%20nh%20bn%20tin/2015-6/0-06-2015-caotocBHVT-trada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57576"/>
            <a:ext cx="45497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42540" y="6422708"/>
            <a:ext cx="30607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1"/>
                </a:solidFill>
              </a:rPr>
              <a:t>BIÊN HÒA - VŨNG TÀU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47900" y="3195638"/>
            <a:ext cx="78295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ĐƯỜNG CAO TỐC ĐANG ĐƯỢC ĐẦU TƯ XÂY DỰNG</a:t>
            </a:r>
          </a:p>
        </p:txBody>
      </p:sp>
      <p:pic>
        <p:nvPicPr>
          <p:cNvPr id="2050" name="Picture 2" descr="Cao tốc Hà Nội - Hải Phòng - Hạ Long, Đi du lịch Hạ Long trên đường cao Tốc,  Cao tốc Hà Nội đi Hạ Long, Cao tốc Hạ Long đi Hà Nộ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4" t="22359"/>
          <a:stretch/>
        </p:blipFill>
        <p:spPr bwMode="auto">
          <a:xfrm>
            <a:off x="6162675" y="3657600"/>
            <a:ext cx="4933314" cy="316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62676" y="6422648"/>
            <a:ext cx="460982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tx1"/>
                </a:solidFill>
              </a:rPr>
              <a:t>HÀ NỘI-HẢI PHÒNG-QUẢNG NINH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5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  <p:bldP spid="3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Group 2"/>
          <p:cNvGraphicFramePr>
            <a:graphicFrameLocks noGrp="1"/>
          </p:cNvGraphicFramePr>
          <p:nvPr>
            <p:ph/>
          </p:nvPr>
        </p:nvGraphicFramePr>
        <p:xfrm>
          <a:off x="1981200" y="228600"/>
          <a:ext cx="8305800" cy="6483668"/>
        </p:xfrm>
        <a:graphic>
          <a:graphicData uri="http://schemas.openxmlformats.org/drawingml/2006/table">
            <a:tbl>
              <a:tblPr/>
              <a:tblGrid>
                <a:gridCol w="2306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loại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hình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vận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tải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Tình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phát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triển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phân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bố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902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bộ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2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sắt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86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sông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902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biển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hàng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không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ống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988" name="Text Box 28"/>
          <p:cNvSpPr txBox="1">
            <a:spLocks noChangeArrowheads="1"/>
          </p:cNvSpPr>
          <p:nvPr/>
        </p:nvSpPr>
        <p:spPr bwMode="auto">
          <a:xfrm>
            <a:off x="4343400" y="1066802"/>
            <a:ext cx="5943600" cy="1200329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niều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;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HCM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5,6,22….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9" name="Text Box 29"/>
          <p:cNvSpPr txBox="1">
            <a:spLocks noChangeArrowheads="1"/>
          </p:cNvSpPr>
          <p:nvPr/>
        </p:nvSpPr>
        <p:spPr bwMode="auto">
          <a:xfrm>
            <a:off x="4267200" y="2438401"/>
            <a:ext cx="6019800" cy="646331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2632 km</a:t>
            </a:r>
          </a:p>
          <a:p>
            <a:pPr eaLnBrk="0" hangingPunct="0">
              <a:buFontTx/>
              <a:buChar char="-"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0" name="Text Box 30"/>
          <p:cNvSpPr txBox="1">
            <a:spLocks noChangeArrowheads="1"/>
          </p:cNvSpPr>
          <p:nvPr/>
        </p:nvSpPr>
        <p:spPr bwMode="auto">
          <a:xfrm>
            <a:off x="4343400" y="3124200"/>
            <a:ext cx="5943600" cy="92333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1" name="Text Box 31"/>
          <p:cNvSpPr txBox="1">
            <a:spLocks noChangeArrowheads="1"/>
          </p:cNvSpPr>
          <p:nvPr/>
        </p:nvSpPr>
        <p:spPr bwMode="auto">
          <a:xfrm>
            <a:off x="4343400" y="4191000"/>
            <a:ext cx="6019800" cy="9159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4343400" y="5257801"/>
            <a:ext cx="5943600" cy="646331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TP.HCM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3" name="Text Box 33"/>
          <p:cNvSpPr txBox="1">
            <a:spLocks noChangeArrowheads="1"/>
          </p:cNvSpPr>
          <p:nvPr/>
        </p:nvSpPr>
        <p:spPr bwMode="auto">
          <a:xfrm>
            <a:off x="4267200" y="6019801"/>
            <a:ext cx="5943600" cy="36671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9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0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0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9" grpId="0"/>
      <p:bldP spid="40990" grpId="0"/>
      <p:bldP spid="40991" grpId="0"/>
      <p:bldP spid="40992" grpId="0"/>
      <p:bldP spid="409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áº¿t quáº£ hÃ¬nh áº£nh cho cáº§u má»¹ thuáº­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98" y="31751"/>
            <a:ext cx="5777865" cy="3172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90" y="0"/>
            <a:ext cx="5304150" cy="32043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98" y="3728720"/>
            <a:ext cx="5777865" cy="3083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090" y="3728720"/>
            <a:ext cx="5468586" cy="31530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0375" y="3235718"/>
            <a:ext cx="1131136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chemeClr val="tx1"/>
                </a:solidFill>
              </a:rPr>
              <a:t>CẦU ĐƯỜNG BỘ  </a:t>
            </a:r>
            <a:r>
              <a:rPr lang="en-US" sz="2400" dirty="0">
                <a:solidFill>
                  <a:schemeClr val="tx1"/>
                </a:solidFill>
              </a:rPr>
              <a:t>ĐANG ĐƯỢC ĐẦU TƯ XÂY </a:t>
            </a:r>
            <a:r>
              <a:rPr lang="en-US" sz="2400" dirty="0" smtClean="0">
                <a:solidFill>
                  <a:schemeClr val="tx1"/>
                </a:solidFill>
              </a:rPr>
              <a:t>DỰNG NGÀY CÀNG HIỆN ĐẠI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3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7673" y="7451362"/>
            <a:ext cx="10515600" cy="4351338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3074" name="Picture 2" descr="Phạm Hoan: Tranh dùng cho mầm non 2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/>
          <a:stretch/>
        </p:blipFill>
        <p:spPr bwMode="auto">
          <a:xfrm>
            <a:off x="4300357" y="-71553"/>
            <a:ext cx="3025127" cy="34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510" y="-9856"/>
            <a:ext cx="3702396" cy="2559365"/>
            <a:chOff x="20510" y="-9856"/>
            <a:chExt cx="3702396" cy="2559365"/>
          </a:xfrm>
        </p:grpSpPr>
        <p:pic>
          <p:nvPicPr>
            <p:cNvPr id="18435" name="Picture 5" descr="Daclac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" y="-9856"/>
              <a:ext cx="3702396" cy="255936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266747" y="2006589"/>
              <a:ext cx="443678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510" y="3185939"/>
            <a:ext cx="3594538" cy="2354594"/>
            <a:chOff x="20510" y="3185939"/>
            <a:chExt cx="3594538" cy="2354594"/>
          </a:xfrm>
        </p:grpSpPr>
        <p:pic>
          <p:nvPicPr>
            <p:cNvPr id="3076" name="Picture 4" descr="Sau khi uống rượu, bia bao lâu thì được lái xe?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" y="3185939"/>
              <a:ext cx="3594538" cy="23545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171370" y="5017313"/>
              <a:ext cx="443678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53521" y="52903"/>
            <a:ext cx="4022934" cy="2655716"/>
            <a:chOff x="8053521" y="52903"/>
            <a:chExt cx="4022934" cy="2655716"/>
          </a:xfrm>
        </p:grpSpPr>
        <p:pic>
          <p:nvPicPr>
            <p:cNvPr id="4" name="Picture 4" descr="67_7_1348889693_37_nguoiduatin-hocsinhdixem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9503" y="52903"/>
              <a:ext cx="4006952" cy="265571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053521" y="2185399"/>
              <a:ext cx="443678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096250" y="3129883"/>
            <a:ext cx="4095750" cy="2424834"/>
            <a:chOff x="8096250" y="3129883"/>
            <a:chExt cx="4095750" cy="2424834"/>
          </a:xfrm>
        </p:grpSpPr>
        <p:pic>
          <p:nvPicPr>
            <p:cNvPr id="3078" name="Picture 6" descr="Lạng lách, đánh võng rồi ném đá vỡ kính xe CSGT - Pháp luật - Việt Giải Trí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0" y="3129883"/>
              <a:ext cx="4095750" cy="2424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8096250" y="5017313"/>
              <a:ext cx="443678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45899" y="4399523"/>
            <a:ext cx="3636854" cy="2324716"/>
            <a:chOff x="4045899" y="4399523"/>
            <a:chExt cx="2833553" cy="2324716"/>
          </a:xfrm>
        </p:grpSpPr>
        <p:pic>
          <p:nvPicPr>
            <p:cNvPr id="1028" name="Picture 4" descr="Nâng cao hiệu quả thực hiện quy định bắt buộc đội mũ bảo hiểm - Đài Phát  thanh và Truyền hình Phú Yên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46"/>
            <a:stretch/>
          </p:blipFill>
          <p:spPr bwMode="auto">
            <a:xfrm>
              <a:off x="4045899" y="4399523"/>
              <a:ext cx="2833553" cy="2324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435774" y="6174755"/>
              <a:ext cx="443678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5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id="{32AB5289-4270-43A2-8397-EEC7A4420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85800"/>
            <a:ext cx="830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FF"/>
                </a:solidFill>
              </a:rPr>
              <a:t>Câu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1.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Loại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hình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vận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tải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có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khối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lượng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vận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chuyển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FF"/>
                </a:solidFill>
              </a:rPr>
              <a:t>hàng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hóa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lớn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nhất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nước</a:t>
            </a:r>
            <a:r>
              <a:rPr lang="en-US" altLang="vi-VN" sz="3200" b="1" dirty="0">
                <a:solidFill>
                  <a:srgbClr val="FF00FF"/>
                </a:solidFill>
              </a:rPr>
              <a:t> ta?</a:t>
            </a:r>
          </a:p>
        </p:txBody>
      </p:sp>
      <p:sp>
        <p:nvSpPr>
          <p:cNvPr id="44035" name="Line 5">
            <a:extLst>
              <a:ext uri="{FF2B5EF4-FFF2-40B4-BE49-F238E27FC236}">
                <a16:creationId xmlns:a16="http://schemas.microsoft.com/office/drawing/2014/main" id="{29F62BB3-AFD5-4479-B02E-56E1D42EFE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6" name="Line 6">
            <a:extLst>
              <a:ext uri="{FF2B5EF4-FFF2-40B4-BE49-F238E27FC236}">
                <a16:creationId xmlns:a16="http://schemas.microsoft.com/office/drawing/2014/main" id="{8C9E049E-81CF-42E9-86D2-D90C010D5F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7" name="Oval 7">
            <a:extLst>
              <a:ext uri="{FF2B5EF4-FFF2-40B4-BE49-F238E27FC236}">
                <a16:creationId xmlns:a16="http://schemas.microsoft.com/office/drawing/2014/main" id="{A212F8EC-95B4-47F2-A8DC-A9AB215C1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4038" name="Line 8">
            <a:extLst>
              <a:ext uri="{FF2B5EF4-FFF2-40B4-BE49-F238E27FC236}">
                <a16:creationId xmlns:a16="http://schemas.microsoft.com/office/drawing/2014/main" id="{4399A3C2-AD02-4BBA-B6BB-076DC6D9A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9" name="Rectangle 9">
            <a:extLst>
              <a:ext uri="{FF2B5EF4-FFF2-40B4-BE49-F238E27FC236}">
                <a16:creationId xmlns:a16="http://schemas.microsoft.com/office/drawing/2014/main" id="{FCB5D4FA-5DA7-4DDC-805D-362EE56FB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biển</a:t>
            </a:r>
          </a:p>
        </p:txBody>
      </p:sp>
      <p:sp>
        <p:nvSpPr>
          <p:cNvPr id="44040" name="Line 36">
            <a:extLst>
              <a:ext uri="{FF2B5EF4-FFF2-40B4-BE49-F238E27FC236}">
                <a16:creationId xmlns:a16="http://schemas.microsoft.com/office/drawing/2014/main" id="{5BE2A33F-61E5-4BF3-84C2-B45873F3AD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1" name="Line 37">
            <a:extLst>
              <a:ext uri="{FF2B5EF4-FFF2-40B4-BE49-F238E27FC236}">
                <a16:creationId xmlns:a16="http://schemas.microsoft.com/office/drawing/2014/main" id="{8F791555-4325-458A-B348-EC2ECB532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2" name="Line 38">
            <a:extLst>
              <a:ext uri="{FF2B5EF4-FFF2-40B4-BE49-F238E27FC236}">
                <a16:creationId xmlns:a16="http://schemas.microsoft.com/office/drawing/2014/main" id="{CD160348-0C60-48EF-88BD-24DBA7B8B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3" name="Oval 41">
            <a:extLst>
              <a:ext uri="{FF2B5EF4-FFF2-40B4-BE49-F238E27FC236}">
                <a16:creationId xmlns:a16="http://schemas.microsoft.com/office/drawing/2014/main" id="{49EE849D-C6F4-4DA6-A568-0F07BDE5D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4044" name="Oval 42">
            <a:extLst>
              <a:ext uri="{FF2B5EF4-FFF2-40B4-BE49-F238E27FC236}">
                <a16:creationId xmlns:a16="http://schemas.microsoft.com/office/drawing/2014/main" id="{2E55E0B1-613A-439C-8BF3-706531C7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4045" name="Oval 43">
            <a:extLst>
              <a:ext uri="{FF2B5EF4-FFF2-40B4-BE49-F238E27FC236}">
                <a16:creationId xmlns:a16="http://schemas.microsoft.com/office/drawing/2014/main" id="{1C644FDE-9CC2-4031-94BB-196238FB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4046" name="Line 44">
            <a:extLst>
              <a:ext uri="{FF2B5EF4-FFF2-40B4-BE49-F238E27FC236}">
                <a16:creationId xmlns:a16="http://schemas.microsoft.com/office/drawing/2014/main" id="{8EBDEFC8-A35E-4AA2-B657-52E6D46635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7" name="Line 45">
            <a:extLst>
              <a:ext uri="{FF2B5EF4-FFF2-40B4-BE49-F238E27FC236}">
                <a16:creationId xmlns:a16="http://schemas.microsoft.com/office/drawing/2014/main" id="{CFF21452-C102-442E-BE0C-FA272C162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8" name="Line 46">
            <a:extLst>
              <a:ext uri="{FF2B5EF4-FFF2-40B4-BE49-F238E27FC236}">
                <a16:creationId xmlns:a16="http://schemas.microsoft.com/office/drawing/2014/main" id="{12E2C1C8-BF5E-4C47-9B18-BE98C42FF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9" name="Rectangle 47">
            <a:extLst>
              <a:ext uri="{FF2B5EF4-FFF2-40B4-BE49-F238E27FC236}">
                <a16:creationId xmlns:a16="http://schemas.microsoft.com/office/drawing/2014/main" id="{7816A922-EE03-4A45-95B8-2EA522794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sông</a:t>
            </a:r>
          </a:p>
        </p:txBody>
      </p:sp>
      <p:sp>
        <p:nvSpPr>
          <p:cNvPr id="120880" name="Rectangle 48">
            <a:extLst>
              <a:ext uri="{FF2B5EF4-FFF2-40B4-BE49-F238E27FC236}">
                <a16:creationId xmlns:a16="http://schemas.microsoft.com/office/drawing/2014/main" id="{AA90F54C-685D-43B1-8432-BD164D15F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bộ</a:t>
            </a:r>
          </a:p>
        </p:txBody>
      </p:sp>
      <p:sp>
        <p:nvSpPr>
          <p:cNvPr id="44051" name="Rectangle 49">
            <a:extLst>
              <a:ext uri="{FF2B5EF4-FFF2-40B4-BE49-F238E27FC236}">
                <a16:creationId xmlns:a16="http://schemas.microsoft.com/office/drawing/2014/main" id="{AB5554B4-C6F2-47D3-B214-6B71D3662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hàng không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1252" y="250723"/>
            <a:ext cx="843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0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0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0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0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B20B195E-3BDD-4BF6-97F9-20DE4157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838200"/>
            <a:ext cx="762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FF"/>
                </a:solidFill>
              </a:rPr>
              <a:t>Câu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2.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Đường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Hồ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Chí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Minh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chạy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từ</a:t>
            </a:r>
            <a:endParaRPr lang="en-US" altLang="vi-VN" sz="3200" b="1" dirty="0">
              <a:solidFill>
                <a:srgbClr val="FF00FF"/>
              </a:solidFill>
            </a:endParaRPr>
          </a:p>
        </p:txBody>
      </p:sp>
      <p:sp>
        <p:nvSpPr>
          <p:cNvPr id="45059" name="Line 4">
            <a:extLst>
              <a:ext uri="{FF2B5EF4-FFF2-40B4-BE49-F238E27FC236}">
                <a16:creationId xmlns:a16="http://schemas.microsoft.com/office/drawing/2014/main" id="{9103B675-76DB-426B-BB00-783BFA38D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Line 5">
            <a:extLst>
              <a:ext uri="{FF2B5EF4-FFF2-40B4-BE49-F238E27FC236}">
                <a16:creationId xmlns:a16="http://schemas.microsoft.com/office/drawing/2014/main" id="{C2A3BFA0-2BB7-4A94-BA2E-BBC54D7660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1" name="Oval 6">
            <a:extLst>
              <a:ext uri="{FF2B5EF4-FFF2-40B4-BE49-F238E27FC236}">
                <a16:creationId xmlns:a16="http://schemas.microsoft.com/office/drawing/2014/main" id="{E1D21205-131C-4604-830F-CB340123D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5062" name="Line 7">
            <a:extLst>
              <a:ext uri="{FF2B5EF4-FFF2-40B4-BE49-F238E27FC236}">
                <a16:creationId xmlns:a16="http://schemas.microsoft.com/office/drawing/2014/main" id="{57E1BD92-1E35-46CF-B422-54ACEC766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3" name="Rectangle 8">
            <a:extLst>
              <a:ext uri="{FF2B5EF4-FFF2-40B4-BE49-F238E27FC236}">
                <a16:creationId xmlns:a16="http://schemas.microsoft.com/office/drawing/2014/main" id="{02084A5A-6F7A-49B9-BBD3-528974B13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Hà Nội đến Lào Cai</a:t>
            </a:r>
          </a:p>
        </p:txBody>
      </p:sp>
      <p:sp>
        <p:nvSpPr>
          <p:cNvPr id="45064" name="Line 9">
            <a:extLst>
              <a:ext uri="{FF2B5EF4-FFF2-40B4-BE49-F238E27FC236}">
                <a16:creationId xmlns:a16="http://schemas.microsoft.com/office/drawing/2014/main" id="{9AFB756E-F68F-4EAC-9F19-86DC08399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5" name="Line 10">
            <a:extLst>
              <a:ext uri="{FF2B5EF4-FFF2-40B4-BE49-F238E27FC236}">
                <a16:creationId xmlns:a16="http://schemas.microsoft.com/office/drawing/2014/main" id="{8782C800-2AB0-453B-9906-752D08B79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6" name="Line 11">
            <a:extLst>
              <a:ext uri="{FF2B5EF4-FFF2-40B4-BE49-F238E27FC236}">
                <a16:creationId xmlns:a16="http://schemas.microsoft.com/office/drawing/2014/main" id="{67FB91BC-1917-453F-A139-B32BCE788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7" name="Oval 12">
            <a:extLst>
              <a:ext uri="{FF2B5EF4-FFF2-40B4-BE49-F238E27FC236}">
                <a16:creationId xmlns:a16="http://schemas.microsoft.com/office/drawing/2014/main" id="{981D8702-6AB1-4A78-803F-BC15C13C0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5068" name="Oval 13">
            <a:extLst>
              <a:ext uri="{FF2B5EF4-FFF2-40B4-BE49-F238E27FC236}">
                <a16:creationId xmlns:a16="http://schemas.microsoft.com/office/drawing/2014/main" id="{FB3C0E09-B9D3-405D-9006-34EE03B18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5069" name="Oval 14">
            <a:extLst>
              <a:ext uri="{FF2B5EF4-FFF2-40B4-BE49-F238E27FC236}">
                <a16:creationId xmlns:a16="http://schemas.microsoft.com/office/drawing/2014/main" id="{5AD947BA-3331-4B23-8684-614A40AC4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5070" name="Line 15">
            <a:extLst>
              <a:ext uri="{FF2B5EF4-FFF2-40B4-BE49-F238E27FC236}">
                <a16:creationId xmlns:a16="http://schemas.microsoft.com/office/drawing/2014/main" id="{54FAA79E-4855-4B96-9745-6080BB286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71" name="Line 16">
            <a:extLst>
              <a:ext uri="{FF2B5EF4-FFF2-40B4-BE49-F238E27FC236}">
                <a16:creationId xmlns:a16="http://schemas.microsoft.com/office/drawing/2014/main" id="{DC24C31E-D378-4F54-ACD9-52C735F21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72" name="Line 17">
            <a:extLst>
              <a:ext uri="{FF2B5EF4-FFF2-40B4-BE49-F238E27FC236}">
                <a16:creationId xmlns:a16="http://schemas.microsoft.com/office/drawing/2014/main" id="{CF06DF7F-E030-455C-B69E-AC35CBA71D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922" name="Rectangle 18">
            <a:extLst>
              <a:ext uri="{FF2B5EF4-FFF2-40B4-BE49-F238E27FC236}">
                <a16:creationId xmlns:a16="http://schemas.microsoft.com/office/drawing/2014/main" id="{8DCA0A02-0BEE-474E-9568-7CFF7450D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Hà Nội đến TP Hồ Chí Minh</a:t>
            </a:r>
          </a:p>
        </p:txBody>
      </p:sp>
      <p:sp>
        <p:nvSpPr>
          <p:cNvPr id="45074" name="Rectangle 19">
            <a:extLst>
              <a:ext uri="{FF2B5EF4-FFF2-40B4-BE49-F238E27FC236}">
                <a16:creationId xmlns:a16="http://schemas.microsoft.com/office/drawing/2014/main" id="{C3442E43-0060-402B-AE11-073A32984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Hà Nội đến Lạng Sơn</a:t>
            </a:r>
          </a:p>
        </p:txBody>
      </p:sp>
      <p:sp>
        <p:nvSpPr>
          <p:cNvPr id="45075" name="Rectangle 20">
            <a:extLst>
              <a:ext uri="{FF2B5EF4-FFF2-40B4-BE49-F238E27FC236}">
                <a16:creationId xmlns:a16="http://schemas.microsoft.com/office/drawing/2014/main" id="{EC0C258E-2D9B-4DF2-93E9-C7C33A1E7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Hà Nội đến Hải Phòng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3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3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3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3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3563BBEC-EF4E-4835-9B70-DD7D5BE4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838200"/>
            <a:ext cx="762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FF"/>
                </a:solidFill>
              </a:rPr>
              <a:t>Câu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3.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>
                <a:solidFill>
                  <a:srgbClr val="FF00FF"/>
                </a:solidFill>
              </a:rPr>
              <a:t>Ba </a:t>
            </a:r>
            <a:r>
              <a:rPr lang="en-US" altLang="vi-VN" sz="3200" b="1" dirty="0" err="1">
                <a:solidFill>
                  <a:srgbClr val="FF00FF"/>
                </a:solidFill>
              </a:rPr>
              <a:t>cảng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biển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lớn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nhất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nước</a:t>
            </a:r>
            <a:r>
              <a:rPr lang="en-US" altLang="vi-VN" sz="3200" b="1" dirty="0">
                <a:solidFill>
                  <a:srgbClr val="FF00FF"/>
                </a:solidFill>
              </a:rPr>
              <a:t> ta </a:t>
            </a:r>
            <a:r>
              <a:rPr lang="en-US" altLang="vi-VN" sz="3200" b="1" dirty="0" err="1">
                <a:solidFill>
                  <a:srgbClr val="FF00FF"/>
                </a:solidFill>
              </a:rPr>
              <a:t>hiện</a:t>
            </a:r>
            <a:r>
              <a:rPr lang="en-US" altLang="vi-VN" sz="3200" b="1" dirty="0">
                <a:solidFill>
                  <a:srgbClr val="FF00FF"/>
                </a:solidFill>
              </a:rPr>
              <a:t> nay</a:t>
            </a:r>
          </a:p>
        </p:txBody>
      </p:sp>
      <p:sp>
        <p:nvSpPr>
          <p:cNvPr id="46083" name="Line 4">
            <a:extLst>
              <a:ext uri="{FF2B5EF4-FFF2-40B4-BE49-F238E27FC236}">
                <a16:creationId xmlns:a16="http://schemas.microsoft.com/office/drawing/2014/main" id="{A9FA6739-ABFC-405C-820B-FE32D85E4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4" name="Line 5">
            <a:extLst>
              <a:ext uri="{FF2B5EF4-FFF2-40B4-BE49-F238E27FC236}">
                <a16:creationId xmlns:a16="http://schemas.microsoft.com/office/drawing/2014/main" id="{7E36212E-F96B-4CE0-8B6D-CBD32B3026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5" name="Oval 6">
            <a:extLst>
              <a:ext uri="{FF2B5EF4-FFF2-40B4-BE49-F238E27FC236}">
                <a16:creationId xmlns:a16="http://schemas.microsoft.com/office/drawing/2014/main" id="{2C66BE57-6A3A-4BF8-ABA6-19E28A8BF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6086" name="Line 7">
            <a:extLst>
              <a:ext uri="{FF2B5EF4-FFF2-40B4-BE49-F238E27FC236}">
                <a16:creationId xmlns:a16="http://schemas.microsoft.com/office/drawing/2014/main" id="{BEAAF8A9-AC57-4D87-8A09-A67EF90F0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7" name="Rectangle 8">
            <a:extLst>
              <a:ext uri="{FF2B5EF4-FFF2-40B4-BE49-F238E27FC236}">
                <a16:creationId xmlns:a16="http://schemas.microsoft.com/office/drawing/2014/main" id="{E488BEF5-CA4A-49B7-982B-FC2E562E8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Nha Trang, Sài Gòn, Cần Thơ</a:t>
            </a:r>
          </a:p>
        </p:txBody>
      </p:sp>
      <p:sp>
        <p:nvSpPr>
          <p:cNvPr id="46088" name="Line 9">
            <a:extLst>
              <a:ext uri="{FF2B5EF4-FFF2-40B4-BE49-F238E27FC236}">
                <a16:creationId xmlns:a16="http://schemas.microsoft.com/office/drawing/2014/main" id="{98391300-50CD-4CCA-9FD0-1642CC70D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9" name="Line 10">
            <a:extLst>
              <a:ext uri="{FF2B5EF4-FFF2-40B4-BE49-F238E27FC236}">
                <a16:creationId xmlns:a16="http://schemas.microsoft.com/office/drawing/2014/main" id="{22176E59-8E90-401C-AC32-F9C01CDB5B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90" name="Line 11">
            <a:extLst>
              <a:ext uri="{FF2B5EF4-FFF2-40B4-BE49-F238E27FC236}">
                <a16:creationId xmlns:a16="http://schemas.microsoft.com/office/drawing/2014/main" id="{9C96E849-3838-4E58-A005-F17D90730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91" name="Oval 12">
            <a:extLst>
              <a:ext uri="{FF2B5EF4-FFF2-40B4-BE49-F238E27FC236}">
                <a16:creationId xmlns:a16="http://schemas.microsoft.com/office/drawing/2014/main" id="{BA899338-8F49-4AA5-A113-B2D194621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6092" name="Oval 13">
            <a:extLst>
              <a:ext uri="{FF2B5EF4-FFF2-40B4-BE49-F238E27FC236}">
                <a16:creationId xmlns:a16="http://schemas.microsoft.com/office/drawing/2014/main" id="{D3190F02-7D9C-4DF2-9180-62D332468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6093" name="Oval 14">
            <a:extLst>
              <a:ext uri="{FF2B5EF4-FFF2-40B4-BE49-F238E27FC236}">
                <a16:creationId xmlns:a16="http://schemas.microsoft.com/office/drawing/2014/main" id="{1AECB276-FFCF-4080-9846-FB434CD8D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6094" name="Line 15">
            <a:extLst>
              <a:ext uri="{FF2B5EF4-FFF2-40B4-BE49-F238E27FC236}">
                <a16:creationId xmlns:a16="http://schemas.microsoft.com/office/drawing/2014/main" id="{E8E3C929-9270-4FCB-8669-B1BD1BDAD1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95" name="Line 16">
            <a:extLst>
              <a:ext uri="{FF2B5EF4-FFF2-40B4-BE49-F238E27FC236}">
                <a16:creationId xmlns:a16="http://schemas.microsoft.com/office/drawing/2014/main" id="{A42862AE-ACAE-4DD1-A538-7DD59179BA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96" name="Line 17">
            <a:extLst>
              <a:ext uri="{FF2B5EF4-FFF2-40B4-BE49-F238E27FC236}">
                <a16:creationId xmlns:a16="http://schemas.microsoft.com/office/drawing/2014/main" id="{213647AC-F433-4437-B7D1-06E84358E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946" name="Rectangle 18">
            <a:extLst>
              <a:ext uri="{FF2B5EF4-FFF2-40B4-BE49-F238E27FC236}">
                <a16:creationId xmlns:a16="http://schemas.microsoft.com/office/drawing/2014/main" id="{3625BF7A-624E-430E-A92B-60F05E81E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Hải Phòng, Đà Nẵng, Sài Gòn</a:t>
            </a:r>
          </a:p>
        </p:txBody>
      </p:sp>
      <p:sp>
        <p:nvSpPr>
          <p:cNvPr id="46098" name="Rectangle 19">
            <a:extLst>
              <a:ext uri="{FF2B5EF4-FFF2-40B4-BE49-F238E27FC236}">
                <a16:creationId xmlns:a16="http://schemas.microsoft.com/office/drawing/2014/main" id="{C29D3CF6-80FD-4810-ADAC-D8F78FC43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Sài Gòn, Quy Nhơn, Nha Trang</a:t>
            </a:r>
          </a:p>
        </p:txBody>
      </p:sp>
      <p:sp>
        <p:nvSpPr>
          <p:cNvPr id="46099" name="Rectangle 20">
            <a:extLst>
              <a:ext uri="{FF2B5EF4-FFF2-40B4-BE49-F238E27FC236}">
                <a16:creationId xmlns:a16="http://schemas.microsoft.com/office/drawing/2014/main" id="{8540772D-CEDC-4A38-B4A9-78C9DC47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Quảng Ninh, Hải Phòng, Sài Gòn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4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4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4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4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690" y="830582"/>
            <a:ext cx="2109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974" y="265471"/>
            <a:ext cx="418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426" y="1510642"/>
            <a:ext cx="11513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SGK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5406" y="3583858"/>
            <a:ext cx="105893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nước, giữa SX với thị trường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triển, nâng cao ĐS của người dân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>
            <a:extLst>
              <a:ext uri="{FF2B5EF4-FFF2-40B4-BE49-F238E27FC236}">
                <a16:creationId xmlns:a16="http://schemas.microsoft.com/office/drawing/2014/main" id="{27D31608-2F87-48FD-B241-84EBC7332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1920"/>
            <a:ext cx="8305800" cy="185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FF"/>
                </a:solidFill>
              </a:rPr>
              <a:t>Câu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4.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Loại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hình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vận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tải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gần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đây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được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đầu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tư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xây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dựng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nhiều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để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phụ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vụ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công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cuộc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đổi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mới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FF"/>
                </a:solidFill>
              </a:rPr>
              <a:t>đất</a:t>
            </a:r>
            <a:endParaRPr lang="en-US" altLang="vi-VN" sz="3200" b="1" dirty="0">
              <a:solidFill>
                <a:srgbClr val="FF00FF"/>
              </a:solidFill>
            </a:endParaRPr>
          </a:p>
        </p:txBody>
      </p:sp>
      <p:sp>
        <p:nvSpPr>
          <p:cNvPr id="47107" name="Line 5">
            <a:extLst>
              <a:ext uri="{FF2B5EF4-FFF2-40B4-BE49-F238E27FC236}">
                <a16:creationId xmlns:a16="http://schemas.microsoft.com/office/drawing/2014/main" id="{72819BFD-C536-4FEC-BD2A-0724D7D876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8" name="Line 6">
            <a:extLst>
              <a:ext uri="{FF2B5EF4-FFF2-40B4-BE49-F238E27FC236}">
                <a16:creationId xmlns:a16="http://schemas.microsoft.com/office/drawing/2014/main" id="{C80BFF23-E1A0-4525-AA17-45B53D27E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9" name="Oval 7">
            <a:extLst>
              <a:ext uri="{FF2B5EF4-FFF2-40B4-BE49-F238E27FC236}">
                <a16:creationId xmlns:a16="http://schemas.microsoft.com/office/drawing/2014/main" id="{E8F8BDD5-6E16-433A-B112-211A33A4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7110" name="Line 8">
            <a:extLst>
              <a:ext uri="{FF2B5EF4-FFF2-40B4-BE49-F238E27FC236}">
                <a16:creationId xmlns:a16="http://schemas.microsoft.com/office/drawing/2014/main" id="{C22ADBE0-A0CA-4F78-9C36-D504309E9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1" name="Rectangle 9">
            <a:extLst>
              <a:ext uri="{FF2B5EF4-FFF2-40B4-BE49-F238E27FC236}">
                <a16:creationId xmlns:a16="http://schemas.microsoft.com/office/drawing/2014/main" id="{FA6DF825-ED40-4818-BAA0-37FF56A74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biển</a:t>
            </a:r>
          </a:p>
        </p:txBody>
      </p:sp>
      <p:sp>
        <p:nvSpPr>
          <p:cNvPr id="47112" name="Line 36">
            <a:extLst>
              <a:ext uri="{FF2B5EF4-FFF2-40B4-BE49-F238E27FC236}">
                <a16:creationId xmlns:a16="http://schemas.microsoft.com/office/drawing/2014/main" id="{C39A879F-1450-4664-9AEB-27E541009F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3" name="Line 37">
            <a:extLst>
              <a:ext uri="{FF2B5EF4-FFF2-40B4-BE49-F238E27FC236}">
                <a16:creationId xmlns:a16="http://schemas.microsoft.com/office/drawing/2014/main" id="{82D646D3-BBB4-48A3-B45C-C183B7C91B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4" name="Line 38">
            <a:extLst>
              <a:ext uri="{FF2B5EF4-FFF2-40B4-BE49-F238E27FC236}">
                <a16:creationId xmlns:a16="http://schemas.microsoft.com/office/drawing/2014/main" id="{F41BE20B-2C43-41FA-9B7B-355010F755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5" name="Oval 41">
            <a:extLst>
              <a:ext uri="{FF2B5EF4-FFF2-40B4-BE49-F238E27FC236}">
                <a16:creationId xmlns:a16="http://schemas.microsoft.com/office/drawing/2014/main" id="{5570036A-77CF-4DB9-B05E-FA29402E8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7116" name="Oval 42">
            <a:extLst>
              <a:ext uri="{FF2B5EF4-FFF2-40B4-BE49-F238E27FC236}">
                <a16:creationId xmlns:a16="http://schemas.microsoft.com/office/drawing/2014/main" id="{27B50D21-18E7-4AA7-84C7-21531BC26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7117" name="Oval 43">
            <a:extLst>
              <a:ext uri="{FF2B5EF4-FFF2-40B4-BE49-F238E27FC236}">
                <a16:creationId xmlns:a16="http://schemas.microsoft.com/office/drawing/2014/main" id="{F58F1848-5634-451B-AC4E-A1C478138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7118" name="Line 44">
            <a:extLst>
              <a:ext uri="{FF2B5EF4-FFF2-40B4-BE49-F238E27FC236}">
                <a16:creationId xmlns:a16="http://schemas.microsoft.com/office/drawing/2014/main" id="{1AC97312-D215-4497-9A5B-90B60FC1A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9" name="Line 45">
            <a:extLst>
              <a:ext uri="{FF2B5EF4-FFF2-40B4-BE49-F238E27FC236}">
                <a16:creationId xmlns:a16="http://schemas.microsoft.com/office/drawing/2014/main" id="{1F3DD286-C315-40AF-BE94-6E98AECB2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0" name="Line 46">
            <a:extLst>
              <a:ext uri="{FF2B5EF4-FFF2-40B4-BE49-F238E27FC236}">
                <a16:creationId xmlns:a16="http://schemas.microsoft.com/office/drawing/2014/main" id="{22C9D8FA-701F-44FF-8852-DFFB5B69C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1" name="Rectangle 47">
            <a:extLst>
              <a:ext uri="{FF2B5EF4-FFF2-40B4-BE49-F238E27FC236}">
                <a16:creationId xmlns:a16="http://schemas.microsoft.com/office/drawing/2014/main" id="{57878F58-0DBD-4A49-8C23-B63FB1A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sông</a:t>
            </a:r>
          </a:p>
        </p:txBody>
      </p:sp>
      <p:sp>
        <p:nvSpPr>
          <p:cNvPr id="47122" name="Rectangle 48">
            <a:extLst>
              <a:ext uri="{FF2B5EF4-FFF2-40B4-BE49-F238E27FC236}">
                <a16:creationId xmlns:a16="http://schemas.microsoft.com/office/drawing/2014/main" id="{79A16F11-DA0D-474A-A337-821EE3B13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bộ</a:t>
            </a:r>
          </a:p>
        </p:txBody>
      </p:sp>
      <p:sp>
        <p:nvSpPr>
          <p:cNvPr id="21523" name="Rectangle 49">
            <a:extLst>
              <a:ext uri="{FF2B5EF4-FFF2-40B4-BE49-F238E27FC236}">
                <a16:creationId xmlns:a16="http://schemas.microsoft.com/office/drawing/2014/main" id="{3EA43636-2DEB-47A4-9E8B-F340B1438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0000FF"/>
                </a:solidFill>
              </a:rPr>
              <a:t>Đường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ống</a:t>
            </a:r>
            <a:endParaRPr lang="en-US" altLang="vi-VN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825B3AE0-5492-4410-8CBE-0EEEDCB00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199" y="685800"/>
            <a:ext cx="969952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FF"/>
                </a:solidFill>
              </a:rPr>
              <a:t>Câu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5.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nl-NL" altLang="vi-VN" sz="3200" dirty="0">
                <a:solidFill>
                  <a:srgbClr val="FF00FF"/>
                </a:solidFill>
              </a:rPr>
              <a:t>Tổng chiều dài </a:t>
            </a:r>
            <a:r>
              <a:rPr lang="en-US" altLang="vi-VN" sz="3200" dirty="0">
                <a:solidFill>
                  <a:srgbClr val="FF00FF"/>
                </a:solidFill>
              </a:rPr>
              <a:t>đ</a:t>
            </a:r>
            <a:r>
              <a:rPr lang="nl-NL" altLang="vi-VN" sz="3200" dirty="0">
                <a:solidFill>
                  <a:srgbClr val="FF00FF"/>
                </a:solidFill>
              </a:rPr>
              <a:t>ường </a:t>
            </a:r>
            <a:r>
              <a:rPr lang="nl-NL" altLang="vi-VN" sz="3200" dirty="0" smtClean="0">
                <a:solidFill>
                  <a:srgbClr val="FF00FF"/>
                </a:solidFill>
              </a:rPr>
              <a:t>bờ biển nước ta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khoảng</a:t>
            </a:r>
            <a:r>
              <a:rPr lang="en-US" altLang="vi-VN" sz="3200" b="1" dirty="0" smtClean="0">
                <a:solidFill>
                  <a:srgbClr val="FF00FF"/>
                </a:solidFill>
              </a:rPr>
              <a:t> </a:t>
            </a:r>
            <a:endParaRPr lang="en-US" altLang="vi-VN" sz="3200" b="1" dirty="0">
              <a:solidFill>
                <a:srgbClr val="FF00FF"/>
              </a:solidFill>
            </a:endParaRPr>
          </a:p>
        </p:txBody>
      </p:sp>
      <p:sp>
        <p:nvSpPr>
          <p:cNvPr id="48131" name="Line 5">
            <a:extLst>
              <a:ext uri="{FF2B5EF4-FFF2-40B4-BE49-F238E27FC236}">
                <a16:creationId xmlns:a16="http://schemas.microsoft.com/office/drawing/2014/main" id="{20B09DED-7B91-422F-BC90-14D937631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Line 6">
            <a:extLst>
              <a:ext uri="{FF2B5EF4-FFF2-40B4-BE49-F238E27FC236}">
                <a16:creationId xmlns:a16="http://schemas.microsoft.com/office/drawing/2014/main" id="{850433F9-94D3-4EC8-8DCC-F76C18890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3" name="Oval 7">
            <a:extLst>
              <a:ext uri="{FF2B5EF4-FFF2-40B4-BE49-F238E27FC236}">
                <a16:creationId xmlns:a16="http://schemas.microsoft.com/office/drawing/2014/main" id="{433A9BFE-7F83-4408-99F8-C2EFE9061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8134" name="Line 8">
            <a:extLst>
              <a:ext uri="{FF2B5EF4-FFF2-40B4-BE49-F238E27FC236}">
                <a16:creationId xmlns:a16="http://schemas.microsoft.com/office/drawing/2014/main" id="{38B5336C-843C-456C-A439-2C0B57A7C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1" name="Rectangle 9">
            <a:extLst>
              <a:ext uri="{FF2B5EF4-FFF2-40B4-BE49-F238E27FC236}">
                <a16:creationId xmlns:a16="http://schemas.microsoft.com/office/drawing/2014/main" id="{6167DB9D-ADCF-4E5C-83BB-57F929538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smtClean="0">
                <a:solidFill>
                  <a:srgbClr val="0000FF"/>
                </a:solidFill>
              </a:rPr>
              <a:t>3.260 </a:t>
            </a:r>
            <a:r>
              <a:rPr lang="en-US" altLang="vi-VN" sz="3200" b="1" dirty="0">
                <a:solidFill>
                  <a:srgbClr val="0000FF"/>
                </a:solidFill>
              </a:rPr>
              <a:t>km</a:t>
            </a:r>
          </a:p>
        </p:txBody>
      </p:sp>
      <p:sp>
        <p:nvSpPr>
          <p:cNvPr id="48136" name="Line 36">
            <a:extLst>
              <a:ext uri="{FF2B5EF4-FFF2-40B4-BE49-F238E27FC236}">
                <a16:creationId xmlns:a16="http://schemas.microsoft.com/office/drawing/2014/main" id="{DC89C16C-477B-48AE-A462-46A7D5668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7" name="Line 37">
            <a:extLst>
              <a:ext uri="{FF2B5EF4-FFF2-40B4-BE49-F238E27FC236}">
                <a16:creationId xmlns:a16="http://schemas.microsoft.com/office/drawing/2014/main" id="{A997467C-6EC9-4F3F-87E0-B233DD8B1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8" name="Line 38">
            <a:extLst>
              <a:ext uri="{FF2B5EF4-FFF2-40B4-BE49-F238E27FC236}">
                <a16:creationId xmlns:a16="http://schemas.microsoft.com/office/drawing/2014/main" id="{3FB10D33-031E-4380-9FE3-B51A87C233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9" name="Oval 41">
            <a:extLst>
              <a:ext uri="{FF2B5EF4-FFF2-40B4-BE49-F238E27FC236}">
                <a16:creationId xmlns:a16="http://schemas.microsoft.com/office/drawing/2014/main" id="{CF8C546D-EDE2-42C3-873F-5EDA0DFB2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8140" name="Oval 42">
            <a:extLst>
              <a:ext uri="{FF2B5EF4-FFF2-40B4-BE49-F238E27FC236}">
                <a16:creationId xmlns:a16="http://schemas.microsoft.com/office/drawing/2014/main" id="{BCB30E52-DA5C-4457-B751-7DF0AA69C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8141" name="Oval 43">
            <a:extLst>
              <a:ext uri="{FF2B5EF4-FFF2-40B4-BE49-F238E27FC236}">
                <a16:creationId xmlns:a16="http://schemas.microsoft.com/office/drawing/2014/main" id="{2D48AF86-9D81-4186-8162-C86337D41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8142" name="Line 44">
            <a:extLst>
              <a:ext uri="{FF2B5EF4-FFF2-40B4-BE49-F238E27FC236}">
                <a16:creationId xmlns:a16="http://schemas.microsoft.com/office/drawing/2014/main" id="{C3943B2C-A614-48D3-824A-66D609E026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3" name="Line 45">
            <a:extLst>
              <a:ext uri="{FF2B5EF4-FFF2-40B4-BE49-F238E27FC236}">
                <a16:creationId xmlns:a16="http://schemas.microsoft.com/office/drawing/2014/main" id="{7DF37346-1C02-4AD3-8E18-4F4AE0931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4" name="Line 46">
            <a:extLst>
              <a:ext uri="{FF2B5EF4-FFF2-40B4-BE49-F238E27FC236}">
                <a16:creationId xmlns:a16="http://schemas.microsoft.com/office/drawing/2014/main" id="{00773F74-2727-4FFD-8CFE-C9118130B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5" name="Rectangle 47">
            <a:extLst>
              <a:ext uri="{FF2B5EF4-FFF2-40B4-BE49-F238E27FC236}">
                <a16:creationId xmlns:a16="http://schemas.microsoft.com/office/drawing/2014/main" id="{976FD773-5BAF-488B-AFE4-801586FD6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3.632 km</a:t>
            </a:r>
          </a:p>
        </p:txBody>
      </p:sp>
      <p:sp>
        <p:nvSpPr>
          <p:cNvPr id="48146" name="Rectangle 48">
            <a:extLst>
              <a:ext uri="{FF2B5EF4-FFF2-40B4-BE49-F238E27FC236}">
                <a16:creationId xmlns:a16="http://schemas.microsoft.com/office/drawing/2014/main" id="{155611CF-54B4-4C45-A4F2-A4EA29722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2.332 km</a:t>
            </a:r>
          </a:p>
        </p:txBody>
      </p:sp>
      <p:sp>
        <p:nvSpPr>
          <p:cNvPr id="48147" name="Rectangle 49">
            <a:extLst>
              <a:ext uri="{FF2B5EF4-FFF2-40B4-BE49-F238E27FC236}">
                <a16:creationId xmlns:a16="http://schemas.microsoft.com/office/drawing/2014/main" id="{50333076-2862-4186-953E-A0D46637B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2.362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825B3AE0-5492-4410-8CBE-0EEEDCB00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85800"/>
            <a:ext cx="830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FF"/>
                </a:solidFill>
              </a:rPr>
              <a:t>Câu</a:t>
            </a:r>
            <a:r>
              <a:rPr lang="en-US" altLang="vi-VN" sz="3200" b="1" dirty="0">
                <a:solidFill>
                  <a:srgbClr val="FF00FF"/>
                </a:solidFill>
              </a:rPr>
              <a:t> 5:</a:t>
            </a:r>
            <a:r>
              <a:rPr lang="en-US" altLang="vi-VN" sz="3200" dirty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Chỉ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tiêu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đặc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trưng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cho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sự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phát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triển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viễn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thông</a:t>
            </a:r>
            <a:r>
              <a:rPr lang="en-US" altLang="vi-VN" sz="3200" dirty="0" smtClean="0">
                <a:solidFill>
                  <a:srgbClr val="FF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FF00FF"/>
                </a:solidFill>
              </a:rPr>
              <a:t>là</a:t>
            </a:r>
            <a:r>
              <a:rPr lang="en-US" altLang="vi-VN" sz="3200" dirty="0" smtClean="0">
                <a:solidFill>
                  <a:srgbClr val="FF00FF"/>
                </a:solidFill>
              </a:rPr>
              <a:t>:</a:t>
            </a:r>
            <a:endParaRPr lang="en-US" altLang="vi-VN" sz="3200" b="1" dirty="0">
              <a:solidFill>
                <a:srgbClr val="FF00FF"/>
              </a:solidFill>
            </a:endParaRPr>
          </a:p>
        </p:txBody>
      </p:sp>
      <p:sp>
        <p:nvSpPr>
          <p:cNvPr id="48131" name="Line 5">
            <a:extLst>
              <a:ext uri="{FF2B5EF4-FFF2-40B4-BE49-F238E27FC236}">
                <a16:creationId xmlns:a16="http://schemas.microsoft.com/office/drawing/2014/main" id="{20B09DED-7B91-422F-BC90-14D937631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Line 6">
            <a:extLst>
              <a:ext uri="{FF2B5EF4-FFF2-40B4-BE49-F238E27FC236}">
                <a16:creationId xmlns:a16="http://schemas.microsoft.com/office/drawing/2014/main" id="{850433F9-94D3-4EC8-8DCC-F76C18890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3" name="Oval 7">
            <a:extLst>
              <a:ext uri="{FF2B5EF4-FFF2-40B4-BE49-F238E27FC236}">
                <a16:creationId xmlns:a16="http://schemas.microsoft.com/office/drawing/2014/main" id="{433A9BFE-7F83-4408-99F8-C2EFE9061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8134" name="Line 8">
            <a:extLst>
              <a:ext uri="{FF2B5EF4-FFF2-40B4-BE49-F238E27FC236}">
                <a16:creationId xmlns:a16="http://schemas.microsoft.com/office/drawing/2014/main" id="{38B5336C-843C-456C-A439-2C0B57A7C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1" name="Rectangle 9">
            <a:extLst>
              <a:ext uri="{FF2B5EF4-FFF2-40B4-BE49-F238E27FC236}">
                <a16:creationId xmlns:a16="http://schemas.microsoft.com/office/drawing/2014/main" id="{6167DB9D-ADCF-4E5C-83BB-57F929538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 smtClean="0">
                <a:solidFill>
                  <a:srgbClr val="0000FF"/>
                </a:solidFill>
              </a:rPr>
              <a:t>Mật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độ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điện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thoại</a:t>
            </a:r>
            <a:endParaRPr lang="en-US" altLang="vi-VN" sz="3200" b="1" dirty="0">
              <a:solidFill>
                <a:srgbClr val="0000FF"/>
              </a:solidFill>
            </a:endParaRPr>
          </a:p>
        </p:txBody>
      </p:sp>
      <p:sp>
        <p:nvSpPr>
          <p:cNvPr id="48136" name="Line 36">
            <a:extLst>
              <a:ext uri="{FF2B5EF4-FFF2-40B4-BE49-F238E27FC236}">
                <a16:creationId xmlns:a16="http://schemas.microsoft.com/office/drawing/2014/main" id="{DC89C16C-477B-48AE-A462-46A7D5668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7" name="Line 37">
            <a:extLst>
              <a:ext uri="{FF2B5EF4-FFF2-40B4-BE49-F238E27FC236}">
                <a16:creationId xmlns:a16="http://schemas.microsoft.com/office/drawing/2014/main" id="{A997467C-6EC9-4F3F-87E0-B233DD8B1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8" name="Line 38">
            <a:extLst>
              <a:ext uri="{FF2B5EF4-FFF2-40B4-BE49-F238E27FC236}">
                <a16:creationId xmlns:a16="http://schemas.microsoft.com/office/drawing/2014/main" id="{3FB10D33-031E-4380-9FE3-B51A87C233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9" name="Oval 41">
            <a:extLst>
              <a:ext uri="{FF2B5EF4-FFF2-40B4-BE49-F238E27FC236}">
                <a16:creationId xmlns:a16="http://schemas.microsoft.com/office/drawing/2014/main" id="{CF8C546D-EDE2-42C3-873F-5EDA0DFB2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8140" name="Oval 42">
            <a:extLst>
              <a:ext uri="{FF2B5EF4-FFF2-40B4-BE49-F238E27FC236}">
                <a16:creationId xmlns:a16="http://schemas.microsoft.com/office/drawing/2014/main" id="{BCB30E52-DA5C-4457-B751-7DF0AA69C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8141" name="Oval 43">
            <a:extLst>
              <a:ext uri="{FF2B5EF4-FFF2-40B4-BE49-F238E27FC236}">
                <a16:creationId xmlns:a16="http://schemas.microsoft.com/office/drawing/2014/main" id="{2D48AF86-9D81-4186-8162-C86337D41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8142" name="Line 44">
            <a:extLst>
              <a:ext uri="{FF2B5EF4-FFF2-40B4-BE49-F238E27FC236}">
                <a16:creationId xmlns:a16="http://schemas.microsoft.com/office/drawing/2014/main" id="{C3943B2C-A614-48D3-824A-66D609E026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3" name="Line 45">
            <a:extLst>
              <a:ext uri="{FF2B5EF4-FFF2-40B4-BE49-F238E27FC236}">
                <a16:creationId xmlns:a16="http://schemas.microsoft.com/office/drawing/2014/main" id="{7DF37346-1C02-4AD3-8E18-4F4AE0931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4" name="Line 46">
            <a:extLst>
              <a:ext uri="{FF2B5EF4-FFF2-40B4-BE49-F238E27FC236}">
                <a16:creationId xmlns:a16="http://schemas.microsoft.com/office/drawing/2014/main" id="{00773F74-2727-4FFD-8CFE-C9118130B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5" name="Rectangle 47">
            <a:extLst>
              <a:ext uri="{FF2B5EF4-FFF2-40B4-BE49-F238E27FC236}">
                <a16:creationId xmlns:a16="http://schemas.microsoft.com/office/drawing/2014/main" id="{976FD773-5BAF-488B-AFE4-801586FD6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 smtClean="0">
                <a:solidFill>
                  <a:srgbClr val="0000FF"/>
                </a:solidFill>
              </a:rPr>
              <a:t>Mạng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internet</a:t>
            </a:r>
            <a:endParaRPr lang="en-US" altLang="vi-VN" sz="3200" b="1" dirty="0">
              <a:solidFill>
                <a:srgbClr val="0000FF"/>
              </a:solidFill>
            </a:endParaRPr>
          </a:p>
        </p:txBody>
      </p:sp>
      <p:sp>
        <p:nvSpPr>
          <p:cNvPr id="48146" name="Rectangle 48">
            <a:extLst>
              <a:ext uri="{FF2B5EF4-FFF2-40B4-BE49-F238E27FC236}">
                <a16:creationId xmlns:a16="http://schemas.microsoft.com/office/drawing/2014/main" id="{155611CF-54B4-4C45-A4F2-A4EA29722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 smtClean="0">
                <a:solidFill>
                  <a:srgbClr val="0000FF"/>
                </a:solidFill>
              </a:rPr>
              <a:t>Dịch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vụ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chuyển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phát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nhanh</a:t>
            </a:r>
            <a:endParaRPr lang="en-US" altLang="vi-VN" sz="3200" b="1" dirty="0">
              <a:solidFill>
                <a:srgbClr val="0000FF"/>
              </a:solidFill>
            </a:endParaRPr>
          </a:p>
        </p:txBody>
      </p:sp>
      <p:sp>
        <p:nvSpPr>
          <p:cNvPr id="48147" name="Rectangle 49">
            <a:extLst>
              <a:ext uri="{FF2B5EF4-FFF2-40B4-BE49-F238E27FC236}">
                <a16:creationId xmlns:a16="http://schemas.microsoft.com/office/drawing/2014/main" id="{50333076-2862-4186-953E-A0D46637B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 smtClean="0">
                <a:solidFill>
                  <a:srgbClr val="0000FF"/>
                </a:solidFill>
              </a:rPr>
              <a:t>Dịch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vụ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mua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sắm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online</a:t>
            </a:r>
            <a:endParaRPr lang="en-US" altLang="vi-VN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1252" y="250723"/>
            <a:ext cx="843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961" y="1471910"/>
            <a:ext cx="1183803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biểu đồ H15.1, Cho nhận xét tình hình phát triển và sự phân bố theo vùng của ngành nội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hình 15.6: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 biết nhận xét biểu đồ và kể tên các mặt hàng xuất khẩu chủ lực của nước ta mà em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các mặt hàng nhập khẩu chủ yếu của nước ta hiện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nay?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 những nguồn tài  nguyên du lịch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690" y="830582"/>
            <a:ext cx="2109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974" y="265471"/>
            <a:ext cx="418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690" y="1415357"/>
            <a:ext cx="11149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689" y="3131426"/>
            <a:ext cx="111497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1,2,3: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sắt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4,5,6: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biển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62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690" y="830582"/>
            <a:ext cx="2109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974" y="265471"/>
            <a:ext cx="418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690" y="1415357"/>
            <a:ext cx="11149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689" y="2554130"/>
            <a:ext cx="11149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GTVT ở nước ta đã phát triển đầy đủ các loại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 loại hình)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bố khắp cả nước, chất lượng đang được nâng cao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618" y="3692903"/>
            <a:ext cx="111497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GTVT đường bộ : 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+ Chuyên chở được nhiều hàng hóa và hành khách nhất, được đầu tư nhiều nhất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+ Các tuyến đường quan trọng: QLA1, Đường HCM,…..</a:t>
            </a: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4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93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690" y="830582"/>
            <a:ext cx="2109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974" y="265471"/>
            <a:ext cx="418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690" y="1415357"/>
            <a:ext cx="11149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689" y="2554130"/>
            <a:ext cx="11149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Đường sắt : Tuyến đường sắt quan trọng là tuyến đường sắt Hà Nội- TPHM.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618" y="3692903"/>
            <a:ext cx="11149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Đường sông: Mới được khai thác tập trung ở lưu vực vận tải sông Cửu Long và lưu vực vận tải sông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625" y="4770121"/>
            <a:ext cx="111497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Đường biển: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Gồm vận tải ven biển và vận tải quốc tế.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Hoạt động vận tải biển quốc tế được đẩy mạnh.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Ba cảng biển lớn nhất: Hải Phòng, Đà Nẵng và Sài Gòn.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690" y="830582"/>
            <a:ext cx="2109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974" y="265471"/>
            <a:ext cx="418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690" y="1415357"/>
            <a:ext cx="11149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947" y="2469366"/>
            <a:ext cx="111497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- Đường hàng không: 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+ Hàng không VN đã và đang phát triển theo hướng  hiện đại hoá. 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+ Ba đầu mối chính là  Hà Nội (Nội Bài), Đà Nẵng và TP HCM (Tân Sơn Nhất). </a:t>
            </a:r>
            <a:endParaRPr lang="en-US" sz="32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689" y="4902271"/>
            <a:ext cx="11149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Đường ống: ngày càng phát triển, chủ yếu chuyên chở dầu mỏ và khí đốt.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Gb1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7600" y="-38100"/>
            <a:ext cx="59944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2" name="Picture 10" descr="Mot-chuyen-bay-chuyen-co93ecb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7600" y="3638550"/>
            <a:ext cx="59944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http://dantri4.vcmedia.vn/4b56d7e481/2015/09/21/tan-cang-14428367561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38550"/>
            <a:ext cx="60452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 descr="http://baohaiphong.com.vn/dataimages/201409/original/images1060098_4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96000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3700" y="75030"/>
            <a:ext cx="5448300" cy="6782970"/>
            <a:chOff x="7396480" y="0"/>
            <a:chExt cx="4795520" cy="6782970"/>
          </a:xfrm>
        </p:grpSpPr>
        <p:pic>
          <p:nvPicPr>
            <p:cNvPr id="1028" name="Picture 4" descr="https://onthidialy.files.wordpress.com/2014/07/23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"/>
            <a:stretch/>
          </p:blipFill>
          <p:spPr bwMode="auto">
            <a:xfrm>
              <a:off x="7396480" y="164957"/>
              <a:ext cx="4795520" cy="6618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7442200" y="0"/>
              <a:ext cx="4749800" cy="25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/>
          </p:spPr>
          <p:txBody>
            <a:bodyPr wrap="square"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0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0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0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Atlat</a:t>
              </a:r>
              <a:r>
                <a:rPr lang="en-US" sz="20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0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0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23</a:t>
              </a:r>
              <a:endPara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ounded Rectangular Callout 30"/>
          <p:cNvSpPr/>
          <p:nvPr/>
        </p:nvSpPr>
        <p:spPr>
          <a:xfrm>
            <a:off x="4193058" y="2592581"/>
            <a:ext cx="2459863" cy="711083"/>
          </a:xfrm>
          <a:prstGeom prst="wedgeRoundRectCallout">
            <a:avLst>
              <a:gd name="adj1" fmla="val 161747"/>
              <a:gd name="adj2" fmla="val 476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4210050" y="3436797"/>
            <a:ext cx="2459863" cy="1050776"/>
          </a:xfrm>
          <a:prstGeom prst="wedgeRoundRectCallout">
            <a:avLst>
              <a:gd name="adj1" fmla="val 169631"/>
              <a:gd name="adj2" fmla="val -407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ular Callout 33"/>
          <p:cNvSpPr/>
          <p:nvPr/>
        </p:nvSpPr>
        <p:spPr>
          <a:xfrm>
            <a:off x="4212772" y="1606519"/>
            <a:ext cx="2402475" cy="711083"/>
          </a:xfrm>
          <a:prstGeom prst="wedgeRoundRectCallout">
            <a:avLst>
              <a:gd name="adj1" fmla="val 133040"/>
              <a:gd name="adj2" fmla="val 1085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ular Callout 34"/>
          <p:cNvSpPr/>
          <p:nvPr/>
        </p:nvSpPr>
        <p:spPr>
          <a:xfrm>
            <a:off x="5411986" y="620457"/>
            <a:ext cx="1186180" cy="711083"/>
          </a:xfrm>
          <a:prstGeom prst="wedgeRoundRectCallout">
            <a:avLst>
              <a:gd name="adj1" fmla="val 197046"/>
              <a:gd name="adj2" fmla="val 1776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ular Callout 36"/>
          <p:cNvSpPr/>
          <p:nvPr/>
        </p:nvSpPr>
        <p:spPr>
          <a:xfrm>
            <a:off x="4193058" y="4722187"/>
            <a:ext cx="2459863" cy="599926"/>
          </a:xfrm>
          <a:prstGeom prst="wedgeRoundRectCallout">
            <a:avLst>
              <a:gd name="adj1" fmla="val 125251"/>
              <a:gd name="adj2" fmla="val 1641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4219029" y="620457"/>
            <a:ext cx="2407920" cy="711083"/>
          </a:xfrm>
          <a:prstGeom prst="wedgeRoundRectCallout">
            <a:avLst>
              <a:gd name="adj1" fmla="val 82667"/>
              <a:gd name="adj2" fmla="val -46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"/>
            <a:ext cx="4084320" cy="6806771"/>
            <a:chOff x="0" y="1"/>
            <a:chExt cx="4084320" cy="6806771"/>
          </a:xfrm>
        </p:grpSpPr>
        <p:pic>
          <p:nvPicPr>
            <p:cNvPr id="1026" name="Picture 2" descr="https://onthidialy.files.wordpress.com/2014/07/22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030"/>
              <a:ext cx="4084320" cy="673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1"/>
              <a:ext cx="4084320" cy="32903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/>
          </p:spPr>
          <p:txBody>
            <a:bodyPr wrap="square"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1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1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CN </a:t>
              </a:r>
              <a:r>
                <a:rPr lang="en-US" sz="1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1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lương-Atlat</a:t>
              </a:r>
              <a:r>
                <a:rPr lang="en-US" sz="1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1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1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1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22</a:t>
              </a:r>
              <a:endPara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ular Callout 13"/>
          <p:cNvSpPr/>
          <p:nvPr/>
        </p:nvSpPr>
        <p:spPr>
          <a:xfrm>
            <a:off x="4210049" y="5682307"/>
            <a:ext cx="2459863" cy="599926"/>
          </a:xfrm>
          <a:prstGeom prst="wedgeRoundRectCallout">
            <a:avLst>
              <a:gd name="adj1" fmla="val -84466"/>
              <a:gd name="adj2" fmla="val -22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60015" y="5274950"/>
            <a:ext cx="3096079" cy="1555547"/>
          </a:xfrm>
          <a:custGeom>
            <a:avLst/>
            <a:gdLst>
              <a:gd name="connsiteX0" fmla="*/ 207725 w 3096079"/>
              <a:gd name="connsiteY0" fmla="*/ 1499230 h 1555547"/>
              <a:gd name="connsiteX1" fmla="*/ 9605 w 3096079"/>
              <a:gd name="connsiteY1" fmla="*/ 1339210 h 1555547"/>
              <a:gd name="connsiteX2" fmla="*/ 131525 w 3096079"/>
              <a:gd name="connsiteY2" fmla="*/ 653410 h 1555547"/>
              <a:gd name="connsiteX3" fmla="*/ 969725 w 3096079"/>
              <a:gd name="connsiteY3" fmla="*/ 577210 h 1555547"/>
              <a:gd name="connsiteX4" fmla="*/ 1739345 w 3096079"/>
              <a:gd name="connsiteY4" fmla="*/ 36190 h 1555547"/>
              <a:gd name="connsiteX5" fmla="*/ 2089865 w 3096079"/>
              <a:gd name="connsiteY5" fmla="*/ 89530 h 1555547"/>
              <a:gd name="connsiteX6" fmla="*/ 2333705 w 3096079"/>
              <a:gd name="connsiteY6" fmla="*/ 409570 h 1555547"/>
              <a:gd name="connsiteX7" fmla="*/ 2630885 w 3096079"/>
              <a:gd name="connsiteY7" fmla="*/ 440050 h 1555547"/>
              <a:gd name="connsiteX8" fmla="*/ 2790905 w 3096079"/>
              <a:gd name="connsiteY8" fmla="*/ 523870 h 1555547"/>
              <a:gd name="connsiteX9" fmla="*/ 2516585 w 3096079"/>
              <a:gd name="connsiteY9" fmla="*/ 775330 h 1555547"/>
              <a:gd name="connsiteX10" fmla="*/ 2569925 w 3096079"/>
              <a:gd name="connsiteY10" fmla="*/ 1095370 h 1555547"/>
              <a:gd name="connsiteX11" fmla="*/ 3080465 w 3096079"/>
              <a:gd name="connsiteY11" fmla="*/ 1148710 h 1555547"/>
              <a:gd name="connsiteX12" fmla="*/ 2897585 w 3096079"/>
              <a:gd name="connsiteY12" fmla="*/ 1438270 h 1555547"/>
              <a:gd name="connsiteX13" fmla="*/ 2227025 w 3096079"/>
              <a:gd name="connsiteY13" fmla="*/ 1407790 h 1555547"/>
              <a:gd name="connsiteX14" fmla="*/ 1373585 w 3096079"/>
              <a:gd name="connsiteY14" fmla="*/ 1240150 h 1555547"/>
              <a:gd name="connsiteX15" fmla="*/ 931625 w 3096079"/>
              <a:gd name="connsiteY15" fmla="*/ 1537330 h 1555547"/>
              <a:gd name="connsiteX16" fmla="*/ 207725 w 3096079"/>
              <a:gd name="connsiteY16" fmla="*/ 1499230 h 155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6079" h="1555547">
                <a:moveTo>
                  <a:pt x="207725" y="1499230"/>
                </a:moveTo>
                <a:cubicBezTo>
                  <a:pt x="54055" y="1466210"/>
                  <a:pt x="22305" y="1480180"/>
                  <a:pt x="9605" y="1339210"/>
                </a:cubicBezTo>
                <a:cubicBezTo>
                  <a:pt x="-3095" y="1198240"/>
                  <a:pt x="-28495" y="780410"/>
                  <a:pt x="131525" y="653410"/>
                </a:cubicBezTo>
                <a:cubicBezTo>
                  <a:pt x="291545" y="526410"/>
                  <a:pt x="701755" y="680080"/>
                  <a:pt x="969725" y="577210"/>
                </a:cubicBezTo>
                <a:cubicBezTo>
                  <a:pt x="1237695" y="474340"/>
                  <a:pt x="1552655" y="117470"/>
                  <a:pt x="1739345" y="36190"/>
                </a:cubicBezTo>
                <a:cubicBezTo>
                  <a:pt x="1926035" y="-45090"/>
                  <a:pt x="1990805" y="27300"/>
                  <a:pt x="2089865" y="89530"/>
                </a:cubicBezTo>
                <a:cubicBezTo>
                  <a:pt x="2188925" y="151760"/>
                  <a:pt x="2243535" y="351150"/>
                  <a:pt x="2333705" y="409570"/>
                </a:cubicBezTo>
                <a:cubicBezTo>
                  <a:pt x="2423875" y="467990"/>
                  <a:pt x="2554685" y="421000"/>
                  <a:pt x="2630885" y="440050"/>
                </a:cubicBezTo>
                <a:cubicBezTo>
                  <a:pt x="2707085" y="459100"/>
                  <a:pt x="2809955" y="467990"/>
                  <a:pt x="2790905" y="523870"/>
                </a:cubicBezTo>
                <a:cubicBezTo>
                  <a:pt x="2771855" y="579750"/>
                  <a:pt x="2553415" y="680080"/>
                  <a:pt x="2516585" y="775330"/>
                </a:cubicBezTo>
                <a:cubicBezTo>
                  <a:pt x="2479755" y="870580"/>
                  <a:pt x="2475945" y="1033140"/>
                  <a:pt x="2569925" y="1095370"/>
                </a:cubicBezTo>
                <a:cubicBezTo>
                  <a:pt x="2663905" y="1157600"/>
                  <a:pt x="3025855" y="1091560"/>
                  <a:pt x="3080465" y="1148710"/>
                </a:cubicBezTo>
                <a:cubicBezTo>
                  <a:pt x="3135075" y="1205860"/>
                  <a:pt x="3039825" y="1395090"/>
                  <a:pt x="2897585" y="1438270"/>
                </a:cubicBezTo>
                <a:cubicBezTo>
                  <a:pt x="2755345" y="1481450"/>
                  <a:pt x="2481025" y="1440810"/>
                  <a:pt x="2227025" y="1407790"/>
                </a:cubicBezTo>
                <a:cubicBezTo>
                  <a:pt x="1973025" y="1374770"/>
                  <a:pt x="1589485" y="1218560"/>
                  <a:pt x="1373585" y="1240150"/>
                </a:cubicBezTo>
                <a:cubicBezTo>
                  <a:pt x="1157685" y="1261740"/>
                  <a:pt x="1125935" y="1491610"/>
                  <a:pt x="931625" y="1537330"/>
                </a:cubicBezTo>
                <a:cubicBezTo>
                  <a:pt x="737315" y="1583050"/>
                  <a:pt x="361395" y="1532250"/>
                  <a:pt x="207725" y="1499230"/>
                </a:cubicBezTo>
                <a:close/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8" grpId="2" animBg="1"/>
      <p:bldP spid="14" grpId="0" animBg="1"/>
      <p:bldP spid="14" grpId="1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2800" dirty="0" smtClean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800" dirty="0" err="1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</TotalTime>
  <Words>1138</Words>
  <Application>Microsoft Office PowerPoint</Application>
  <PresentationFormat>Widescreen</PresentationFormat>
  <Paragraphs>181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VNI-Ariston</vt:lpstr>
      <vt:lpstr>Office Theme</vt:lpstr>
      <vt:lpstr>Chủ đề của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Version 2</dc:creator>
  <cp:lastModifiedBy>Chu Thi Truc</cp:lastModifiedBy>
  <cp:revision>207</cp:revision>
  <cp:lastPrinted>2020-10-22T15:11:16Z</cp:lastPrinted>
  <dcterms:created xsi:type="dcterms:W3CDTF">2019-10-07T07:39:30Z</dcterms:created>
  <dcterms:modified xsi:type="dcterms:W3CDTF">2023-10-27T16:06:15Z</dcterms:modified>
</cp:coreProperties>
</file>